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5143500" type="screen16x9"/>
  <p:notesSz cx="6858000" cy="9144000"/>
  <p:embeddedFontLst>
    <p:embeddedFont>
      <p:font typeface="Montserrat" panose="020B0604020202020204" charset="0"/>
      <p:regular r:id="rId18"/>
      <p:bold r:id="rId19"/>
      <p:italic r:id="rId20"/>
      <p:boldItalic r:id="rId21"/>
    </p:embeddedFont>
    <p:embeddedFont>
      <p:font typeface="Nunito" panose="020B0604020202020204" charset="0"/>
      <p:regular r:id="rId22"/>
      <p:bold r:id="rId23"/>
      <p:italic r:id="rId24"/>
      <p:boldItalic r:id="rId25"/>
    </p:embeddedFont>
    <p:embeddedFont>
      <p:font typeface="Nunito Black" panose="020B0604020202020204" charset="0"/>
      <p:bold r:id="rId26"/>
      <p:boldItalic r:id="rId27"/>
    </p:embeddedFont>
    <p:embeddedFont>
      <p:font typeface="Nunito ExtraLight" panose="020B0604020202020204" charset="0"/>
      <p:regular r:id="rId28"/>
      <p:bold r:id="rId29"/>
      <p:italic r:id="rId30"/>
      <p:boldItalic r:id="rId31"/>
    </p:embeddedFont>
    <p:embeddedFont>
      <p:font typeface="Nunito Light" panose="020B060402020202020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948">
          <p15:clr>
            <a:srgbClr val="747775"/>
          </p15:clr>
        </p15:guide>
        <p15:guide id="3" pos="551">
          <p15:clr>
            <a:srgbClr val="747775"/>
          </p15:clr>
        </p15:guide>
        <p15:guide id="4" orient="horz" pos="273">
          <p15:clr>
            <a:srgbClr val="747775"/>
          </p15:clr>
        </p15:guide>
        <p15:guide id="5" orient="horz" pos="1716">
          <p15:clr>
            <a:srgbClr val="747775"/>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9" roundtripDataSignature="AMtx7mj5JSrv/ml6E1PrMZdCXJFAlm8rt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5C4D36-495C-48BF-B597-854B986A37F0}" v="2" dt="2024-07-16T12:44:58.3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54" y="82"/>
      </p:cViewPr>
      <p:guideLst>
        <p:guide orient="horz" pos="1620"/>
        <p:guide pos="2948"/>
        <p:guide pos="551"/>
        <p:guide orient="horz" pos="273"/>
        <p:guide orient="horz" pos="171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9" Type="http://customschemas.google.com/relationships/presentationmetadata" Target="metadata"/><Relationship Id="rId21" Type="http://schemas.openxmlformats.org/officeDocument/2006/relationships/font" Target="fonts/font4.fntdata"/><Relationship Id="rId34" Type="http://schemas.openxmlformats.org/officeDocument/2006/relationships/font" Target="fonts/font17.fntdata"/><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font" Target="fonts/font15.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font" Target="fonts/font18.fntdata"/><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it">
                <a:solidFill>
                  <a:schemeClr val="dk1"/>
                </a:solidFill>
              </a:rPr>
              <a:t>Il SDG15 si riferisce alla vita sulla terra e si concentra sulla protezione, ripristino e promozione dell'uso sostenibile degli ecosistemi terrestri, la gestione forestale, la lotta alla desertificazione, la conservazione della biodiversità e il miglioramento della fertilità del suolo. L'acqua è una risorsa chiave per il mantenimento di questi ecosistemi terrestri e il loro funzionamento corretto. L'inquinamento può avere un impatto significativo sulla salute degli ecosistemi terrestri e acquatici, compreso il suolo, le piante, gli animali e le persone. L'inquinamento dell'acqua, ad esempio, può essere causato dal rilascio di sostanze chimiche e rifiuti nelle acque superficiali e sotterranee. Questo inquinamento può influire sulla biodiversità, sulla qualità dell'acqua e sulla capacità delle piante e degli animali di sopravvivere.</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it">
                <a:solidFill>
                  <a:schemeClr val="dk1"/>
                </a:solidFill>
              </a:rPr>
              <a:t>Le conseguenze negative dell'inquinamento dell'acqua possono essere diverse, ad esempio:</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457200" lvl="0" indent="-298450" algn="l" rtl="0">
              <a:lnSpc>
                <a:spcPct val="100000"/>
              </a:lnSpc>
              <a:spcBef>
                <a:spcPts val="0"/>
              </a:spcBef>
              <a:spcAft>
                <a:spcPts val="0"/>
              </a:spcAft>
              <a:buClr>
                <a:schemeClr val="dk1"/>
              </a:buClr>
              <a:buSzPts val="1100"/>
              <a:buChar char="●"/>
            </a:pPr>
            <a:r>
              <a:rPr lang="it">
                <a:solidFill>
                  <a:schemeClr val="dk1"/>
                </a:solidFill>
              </a:rPr>
              <a:t>La morte di piante e animali che dipendono dall'acqua pulita per la loro sopravvivenza</a:t>
            </a:r>
            <a:endParaRPr>
              <a:solidFill>
                <a:schemeClr val="dk1"/>
              </a:solidFill>
            </a:endParaRPr>
          </a:p>
          <a:p>
            <a:pPr marL="457200" lvl="0" indent="-298450" algn="l" rtl="0">
              <a:lnSpc>
                <a:spcPct val="100000"/>
              </a:lnSpc>
              <a:spcBef>
                <a:spcPts val="0"/>
              </a:spcBef>
              <a:spcAft>
                <a:spcPts val="0"/>
              </a:spcAft>
              <a:buClr>
                <a:schemeClr val="dk1"/>
              </a:buClr>
              <a:buSzPts val="1100"/>
              <a:buChar char="●"/>
            </a:pPr>
            <a:r>
              <a:rPr lang="it">
                <a:solidFill>
                  <a:schemeClr val="dk1"/>
                </a:solidFill>
              </a:rPr>
              <a:t>La riduzione della qualità dell'acqua, che può danneggiare l'ecosistema e rendere l'acqua inadatta per l'uso umano</a:t>
            </a:r>
            <a:endParaRPr>
              <a:solidFill>
                <a:schemeClr val="dk1"/>
              </a:solidFill>
            </a:endParaRPr>
          </a:p>
          <a:p>
            <a:pPr marL="457200" lvl="0" indent="-298450" algn="l" rtl="0">
              <a:lnSpc>
                <a:spcPct val="100000"/>
              </a:lnSpc>
              <a:spcBef>
                <a:spcPts val="0"/>
              </a:spcBef>
              <a:spcAft>
                <a:spcPts val="0"/>
              </a:spcAft>
              <a:buClr>
                <a:schemeClr val="dk1"/>
              </a:buClr>
              <a:buSzPts val="1100"/>
              <a:buChar char="●"/>
            </a:pPr>
            <a:r>
              <a:rPr lang="it">
                <a:solidFill>
                  <a:schemeClr val="dk1"/>
                </a:solidFill>
              </a:rPr>
              <a:t>L'alterazione dell'equilibrio degli ecosistemi acquatici, con conseguente perdita di biodiversità</a:t>
            </a:r>
            <a:endParaRPr>
              <a:solidFill>
                <a:schemeClr val="dk1"/>
              </a:solidFill>
            </a:endParaRPr>
          </a:p>
          <a:p>
            <a:pPr marL="457200" lvl="0" indent="-298450" algn="l" rtl="0">
              <a:lnSpc>
                <a:spcPct val="100000"/>
              </a:lnSpc>
              <a:spcBef>
                <a:spcPts val="0"/>
              </a:spcBef>
              <a:spcAft>
                <a:spcPts val="0"/>
              </a:spcAft>
              <a:buClr>
                <a:schemeClr val="dk1"/>
              </a:buClr>
              <a:buSzPts val="1100"/>
              <a:buChar char="●"/>
            </a:pPr>
            <a:r>
              <a:rPr lang="it">
                <a:solidFill>
                  <a:schemeClr val="dk1"/>
                </a:solidFill>
              </a:rPr>
              <a:t>L'impatto sulla salute umana a causa della contaminazione dell'acqua potabile.</a:t>
            </a:r>
            <a:endParaRPr>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4" name="Google Shape;144;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it">
                <a:solidFill>
                  <a:schemeClr val="dk1"/>
                </a:solidFill>
              </a:rPr>
              <a:t>Nella prossima slide vedremo un esempio. </a:t>
            </a:r>
            <a:endParaRPr>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a:p>
            <a:pPr marL="0" lvl="0" indent="0" algn="l" rtl="0">
              <a:lnSpc>
                <a:spcPct val="100000"/>
              </a:lnSpc>
              <a:spcBef>
                <a:spcPts val="0"/>
              </a:spcBef>
              <a:spcAft>
                <a:spcPts val="0"/>
              </a:spcAft>
              <a:buSzPts val="1100"/>
              <a:buNone/>
            </a:pPr>
            <a:r>
              <a:rPr lang="it" b="1">
                <a:solidFill>
                  <a:schemeClr val="dk1"/>
                </a:solidFill>
              </a:rPr>
              <a:t>DOMANDA: </a:t>
            </a:r>
            <a:r>
              <a:rPr lang="it" b="1" i="1">
                <a:solidFill>
                  <a:schemeClr val="dk1"/>
                </a:solidFill>
              </a:rPr>
              <a:t>Voi avete sentito parlare di qualche caso nel mondo?</a:t>
            </a:r>
            <a:endParaRPr b="1">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4" name="Google Shape;154;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it">
                <a:solidFill>
                  <a:schemeClr val="dk1"/>
                </a:solidFill>
              </a:rPr>
              <a:t>La foresta Amazzonica è aggredita e minacciata da molti decenni dalle attività umane: coltivazioni, allevamenti, legname pregiato, estrazione di minerali.</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it">
                <a:solidFill>
                  <a:schemeClr val="dk1"/>
                </a:solidFill>
              </a:rPr>
              <a:t>Francisco Alves Mendes Filho (1944-1988), chiamato Chico Mendes, era estrattore di caucciù praticamente dalla nascita. Formò un’unione dei seringueiros, i raccoglitori di gomma di caucciù, che lottò contro la deforestazione e per la costituzione di aree protette gestite dalle comunità locali. </a:t>
            </a:r>
            <a:endParaRPr>
              <a:solidFill>
                <a:schemeClr val="dk1"/>
              </a:solidFill>
            </a:endParaRPr>
          </a:p>
          <a:p>
            <a:pPr marL="0" lvl="0" indent="0" algn="l" rtl="0">
              <a:lnSpc>
                <a:spcPct val="100000"/>
              </a:lnSpc>
              <a:spcBef>
                <a:spcPts val="0"/>
              </a:spcBef>
              <a:spcAft>
                <a:spcPts val="0"/>
              </a:spcAft>
              <a:buSzPts val="1100"/>
              <a:buNone/>
            </a:pPr>
            <a:r>
              <a:rPr lang="it">
                <a:solidFill>
                  <a:schemeClr val="dk1"/>
                </a:solidFill>
              </a:rPr>
              <a:t>La sua attività mise insieme contadini, indios, sindacalisti, preti e politici e si oppose agli interessi dei grandi proprietari terrieri e al loro partito. E’ stato il più grande difensore della foresta amazzonica in Brasile. ll 22 dicembre del 1988 Chico Mendes fu ucciso da due proprietari terrieri a Xapuri, nello stato dell’Acre, proprio a causa delle sue lotte sindacali e ambientaliste. Quello di Chico Mendes è stato il primo grande omicidio legato all’Amazzonia.</a:t>
            </a:r>
            <a:endParaRPr>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3" name="Google Shape;163;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it">
                <a:solidFill>
                  <a:schemeClr val="dk1"/>
                </a:solidFill>
              </a:rPr>
              <a:t>Nella prossima slide vedremo un esempio. </a:t>
            </a:r>
            <a:endParaRPr>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a:p>
            <a:pPr marL="0" lvl="0" indent="0" algn="l" rtl="0">
              <a:lnSpc>
                <a:spcPct val="100000"/>
              </a:lnSpc>
              <a:spcBef>
                <a:spcPts val="0"/>
              </a:spcBef>
              <a:spcAft>
                <a:spcPts val="0"/>
              </a:spcAft>
              <a:buSzPts val="1100"/>
              <a:buNone/>
            </a:pPr>
            <a:r>
              <a:rPr lang="it" b="1">
                <a:solidFill>
                  <a:schemeClr val="dk1"/>
                </a:solidFill>
              </a:rPr>
              <a:t>DOMANDA: </a:t>
            </a:r>
            <a:r>
              <a:rPr lang="it" b="1" i="1">
                <a:solidFill>
                  <a:schemeClr val="dk1"/>
                </a:solidFill>
              </a:rPr>
              <a:t>Voi avete sentito parlare di qualche caso nel mondo?</a:t>
            </a:r>
            <a:endParaRPr b="1">
              <a:solidFill>
                <a:schemeClr val="dk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3" name="Google Shape;173;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it" b="1">
                <a:solidFill>
                  <a:schemeClr val="dk1"/>
                </a:solidFill>
              </a:rPr>
              <a:t>Innovazione tecnologica</a:t>
            </a:r>
            <a:endParaRPr b="1">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it">
                <a:solidFill>
                  <a:schemeClr val="dk1"/>
                </a:solidFill>
              </a:rPr>
              <a:t>La tecnologia può aiutarci anche a combattere l’inquinamento? Un team di ricercatori ha sviluppato dei nanorobot che possono farlo. In particolare, possono rimuovere i metalli pesanti dall'acqua inquinata. Questi nanorobot sono robot molto piccoli, così piccoli che non possono essere visti ad occhio nudo, e sono fatti di materiali come il grafene e il biossido di titanio, che sono molto resistenti e durevoli.</a:t>
            </a:r>
            <a:endParaRPr>
              <a:solidFill>
                <a:schemeClr val="dk1"/>
              </a:solidFill>
            </a:endParaRPr>
          </a:p>
          <a:p>
            <a:pPr marL="0" lvl="0" indent="0" algn="l" rtl="0">
              <a:lnSpc>
                <a:spcPct val="100000"/>
              </a:lnSpc>
              <a:spcBef>
                <a:spcPts val="0"/>
              </a:spcBef>
              <a:spcAft>
                <a:spcPts val="0"/>
              </a:spcAft>
              <a:buSzPts val="1100"/>
              <a:buNone/>
            </a:pPr>
            <a:r>
              <a:rPr lang="it">
                <a:solidFill>
                  <a:schemeClr val="dk1"/>
                </a:solidFill>
              </a:rPr>
              <a:t>I nanorobot funzionano in modo simile a dei piccoli magneti, e una volta immersi attirano i metalli pesanti presenti nell'acqua verso di loro. Quando i metalli pesanti si attaccano ai nanorobot, questi vengono riuniti e rimossi dall'acqua, insieme ai metalli pesanti ad essi legati. In questo modo, i nanorobot agiscono come dei veri e propri filtri per l'acqua.</a:t>
            </a:r>
            <a:endParaRPr b="1">
              <a:solidFill>
                <a:schemeClr val="dk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solidFill>
                <a:schemeClr val="dk1"/>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 name="Google Shape;64;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it">
                <a:solidFill>
                  <a:schemeClr val="dk1"/>
                </a:solidFill>
              </a:rPr>
              <a:t>Un inquinante è una sostanza o un agente che viene rilasciato nell'ambiente (come l'acqua, l'aria o il suolo) e che può causare danni alla salute degli esseri viventi o all'ambiente stesso. Ad esempio, quando le fabbriche producono sostanze chimiche per i loro prodotti, potrebbero rilasciare nell'aria o nell'acqua sostanze che possono essere dannose per la salute delle persone e degli animali, o per la natura. Queste sostanze sono inquinanti. Altri esempi di inquinanti sono l'olio combustibile rilasciato dalle navi in mare aperto, le emissioni di gas di scarico dei veicoli, il pesticida utilizzato nell'agricoltura e i rifiuti di plastica che finiscono nelle acque dei fiumi, dei laghi e dei mari. Tutte queste sostanze possono avere effetti negativi sulla salute degli esseri viventi e sull'ambiente in cui viviamo.</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it">
                <a:solidFill>
                  <a:schemeClr val="dk1"/>
                </a:solidFill>
              </a:rPr>
              <a:t>Dalle nostre case escono diversi tipi di “potenziali” inquinanti, tra i quali:</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it">
                <a:solidFill>
                  <a:schemeClr val="dk1"/>
                </a:solidFill>
              </a:rPr>
              <a:t>Prodotti chimici utilizzati per la pulizia, come detergenti, disinfettanti ecc. che possono contenere sostanze dannose per la salute umana e per l'ambiente.</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it">
                <a:solidFill>
                  <a:schemeClr val="dk1"/>
                </a:solidFill>
              </a:rPr>
              <a:t>Vernici, solventi e prodotti chimici utilizzati per la manutenzione di mobili e oggetti in casa, che possono contenere sostanze tossiche.</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it">
                <a:solidFill>
                  <a:schemeClr val="dk1"/>
                </a:solidFill>
              </a:rPr>
              <a:t>Prodotti chimici utilizzati per il giardino, come pesticidi e fertilizzanti, che possono essere portati via dalla pioggia e finire nei corsi d'acqua.</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it">
                <a:solidFill>
                  <a:schemeClr val="dk1"/>
                </a:solidFill>
              </a:rPr>
              <a:t>Prodotti chimici utilizzati per la cura del corpo, come creme, coloranti e altri prodotti contenenti solventi, microplastiche o altre sostanze</a:t>
            </a:r>
            <a:endParaRPr b="1">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4" name="Google Shape;7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it">
                <a:solidFill>
                  <a:schemeClr val="dk1"/>
                </a:solidFill>
              </a:rPr>
              <a:t>L’insieme di tutte le risorse naturali del pianeta - suolo, aria, acqua, rocce, ecosistemi e organismi viventi - costituisce quello che viene definito capitale naturale. </a:t>
            </a:r>
            <a:endParaRPr>
              <a:solidFill>
                <a:schemeClr val="dk1"/>
              </a:solidFill>
            </a:endParaRPr>
          </a:p>
          <a:p>
            <a:pPr marL="0" lvl="0" indent="0" algn="l" rtl="0">
              <a:lnSpc>
                <a:spcPct val="100000"/>
              </a:lnSpc>
              <a:spcBef>
                <a:spcPts val="0"/>
              </a:spcBef>
              <a:spcAft>
                <a:spcPts val="0"/>
              </a:spcAft>
              <a:buSzPts val="1100"/>
              <a:buNone/>
            </a:pPr>
            <a:r>
              <a:rPr lang="it">
                <a:solidFill>
                  <a:schemeClr val="dk1"/>
                </a:solidFill>
              </a:rPr>
              <a:t>Il capitale naturale è il patrimonio, non inesauribile, del pianeta, sul quale si gioca il nostro futuro. L’acqua è parte integrante del capitale naturale, così come la biodiversità; in particolare le foreste nel mondo conservano una parte importante della biodiversità, alimentano il ciclo dell’acqua, rigenerano l’ossigeno e contribuiscono alla stabilità del clima.</a:t>
            </a:r>
            <a:endParaRPr>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3" name="Google Shape;8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it">
                <a:solidFill>
                  <a:schemeClr val="dk1"/>
                </a:solidFill>
              </a:rPr>
              <a:t>Nell’immagine: L'Indice del Pianeta Vivente (LPI) misura il declino medio delle popolazioni di fauna selvatica monitorate. Il valore dell'indice misura il cambiamento dell'abbondanza in 31.821 popolazioni di 5.230 specie rispetto all'anno 1970 (ovvero il 1970 = 100%).</a:t>
            </a:r>
            <a:endParaRPr>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8" name="Google Shape;8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it">
                <a:solidFill>
                  <a:schemeClr val="dk1"/>
                </a:solidFill>
              </a:rPr>
              <a:t>Ogni anno finiscono nel Mediterraneo 300.000 tonnellate di plastiche, l’equivalente di 500 container scaricati ogni giorno in mare. Le acque che scorrono sulle strade delle città trasportano una parte importante della plastica che finisce poi in mare. I materiali plastici esclusi quelli biodegradabili come il Mater-bi, rilasciano tutti microplastiche nell’ambiente e nelle acque, a seconda del tipo di materiale. Nell’Oceano Pacifico negli ultimi decenni si sono formate due isole, la Western e la Eastern Garbage Patch, 700.000 chilometri quadrati di plastica. Non sono vere e proprie isole ma un miscuglio ricco di microplastiche in cui galleggiano oggetti più grandi, per la maggior parte attrezzi per la pesca.</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6" name="Google Shape;10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it">
                <a:solidFill>
                  <a:schemeClr val="dk1"/>
                </a:solidFill>
              </a:rPr>
              <a:t>Nella prossima slide vedremo un esempio.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it" b="1">
                <a:solidFill>
                  <a:schemeClr val="dk1"/>
                </a:solidFill>
              </a:rPr>
              <a:t>DOMANDA: </a:t>
            </a:r>
            <a:r>
              <a:rPr lang="it" b="1" i="1">
                <a:solidFill>
                  <a:schemeClr val="dk1"/>
                </a:solidFill>
              </a:rPr>
              <a:t>Voi conoscete qualche caso in Italia o nel mondo?</a:t>
            </a:r>
            <a:endParaRPr b="1" i="1">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6" name="Google Shape;116;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300"/>
              </a:spcBef>
              <a:spcAft>
                <a:spcPts val="0"/>
              </a:spcAft>
              <a:buClr>
                <a:schemeClr val="dk1"/>
              </a:buClr>
              <a:buSzPts val="1100"/>
              <a:buFont typeface="Arial"/>
              <a:buNone/>
            </a:pPr>
            <a:r>
              <a:rPr lang="it" b="1">
                <a:solidFill>
                  <a:schemeClr val="dk1"/>
                </a:solidFill>
              </a:rPr>
              <a:t>Le miniere d’oro della foresta Amazzonica: il mercurio minaccia la biodiversità</a:t>
            </a:r>
            <a:endParaRPr>
              <a:solidFill>
                <a:schemeClr val="dk1"/>
              </a:solidFill>
            </a:endParaRPr>
          </a:p>
          <a:p>
            <a:pPr marL="0" lvl="0" indent="0" algn="l" rtl="0">
              <a:lnSpc>
                <a:spcPct val="115000"/>
              </a:lnSpc>
              <a:spcBef>
                <a:spcPts val="1300"/>
              </a:spcBef>
              <a:spcAft>
                <a:spcPts val="1300"/>
              </a:spcAft>
              <a:buSzPts val="1100"/>
              <a:buNone/>
            </a:pPr>
            <a:r>
              <a:rPr lang="it">
                <a:solidFill>
                  <a:schemeClr val="dk1"/>
                </a:solidFill>
              </a:rPr>
              <a:t>Quando si pensa all’Amazzonia, si immagina un luogo del mondo apparentemente incontaminato, ma non è proprio così. La foresta amazzonica peruviana, nel dipartimento di Madre de Dios, è costellata di piccole miniere d’oro, spesso illegali. Lì i minatori usano il mercurio per separare l’oro dagli altri sedimenti raccolti lungo le sponde dei fiumi, dopodiché lo bruciano. Il mercurio è  una sostanza velenosa e molto pericolosa in grado di accumularsi nelle foglie degli alberi, nel suolo passando così nella catena alimentare di altri esseri viventi.</a:t>
            </a:r>
            <a:endParaRPr b="1">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5" name="Google Shape;12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it">
                <a:solidFill>
                  <a:schemeClr val="dk1"/>
                </a:solidFill>
              </a:rPr>
              <a:t>Nella prossima slide vedremo un esempio. </a:t>
            </a:r>
            <a:endParaRPr>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a:p>
            <a:pPr marL="0" lvl="0" indent="0" algn="l" rtl="0">
              <a:lnSpc>
                <a:spcPct val="100000"/>
              </a:lnSpc>
              <a:spcBef>
                <a:spcPts val="0"/>
              </a:spcBef>
              <a:spcAft>
                <a:spcPts val="0"/>
              </a:spcAft>
              <a:buSzPts val="1100"/>
              <a:buNone/>
            </a:pPr>
            <a:r>
              <a:rPr lang="it" b="1">
                <a:solidFill>
                  <a:schemeClr val="dk1"/>
                </a:solidFill>
              </a:rPr>
              <a:t>DOMANDA: </a:t>
            </a:r>
            <a:r>
              <a:rPr lang="it" b="1" i="1">
                <a:solidFill>
                  <a:schemeClr val="dk1"/>
                </a:solidFill>
              </a:rPr>
              <a:t>Voi avete sentito parlare di qualche caso nel mondo?</a:t>
            </a:r>
            <a:endParaRPr b="1">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5" name="Google Shape;135;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just" rtl="0">
              <a:lnSpc>
                <a:spcPct val="115000"/>
              </a:lnSpc>
              <a:spcBef>
                <a:spcPts val="1200"/>
              </a:spcBef>
              <a:spcAft>
                <a:spcPts val="1200"/>
              </a:spcAft>
              <a:buSzPts val="1100"/>
              <a:buNone/>
            </a:pPr>
            <a:r>
              <a:rPr lang="it">
                <a:solidFill>
                  <a:schemeClr val="dk1"/>
                </a:solidFill>
              </a:rPr>
              <a:t>Il fiume Citarum si trova sull'isola di Giava, in Indonesia. È diventato tristemente famoso per essere uno dei fiumi più inquinati del mondo. L'inquinamento è causato dalle fabbriche tessili e dalle discariche illegali che scaricano i loro rifiuti direttamente nel fiume. L'acqua del fiume è diventata tossica, danneggiando la vita acquatica e mettendo a rischio la salute delle persone che lo utilizzano come fonte di acqua potabile. Inoltre, le comunità che dipendono dal fiume per la pesca e l'agricoltura sono state gravemente colpite, poiché le loro attività sono state compromesse. Il governo indonesiano ha cercato di affrontare il problema, ma non ha ancora trovato una soluzione efficace per ripulire il fiume e garantire acqua pulita alla popolazione. </a:t>
            </a: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7"/>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17"/>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26"/>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26"/>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7" name="Google Shape;47;p2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2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18"/>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5" name="Google Shape;15;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1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8" name="Google Shape;18;p1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9" name="Google Shape;19;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2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20"/>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3" name="Google Shape;23;p20"/>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4" name="Google Shape;24;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2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22"/>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22"/>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23"/>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24"/>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24"/>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24"/>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24"/>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25"/>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2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02B69"/>
        </a:solidFill>
        <a:effectLst/>
      </p:bgPr>
    </p:bg>
    <p:spTree>
      <p:nvGrpSpPr>
        <p:cNvPr id="1" name="Shape 53"/>
        <p:cNvGrpSpPr/>
        <p:nvPr/>
      </p:nvGrpSpPr>
      <p:grpSpPr>
        <a:xfrm>
          <a:off x="0" y="0"/>
          <a:ext cx="0" cy="0"/>
          <a:chOff x="0" y="0"/>
          <a:chExt cx="0" cy="0"/>
        </a:xfrm>
      </p:grpSpPr>
      <p:sp>
        <p:nvSpPr>
          <p:cNvPr id="54" name="Google Shape;54;p1"/>
          <p:cNvSpPr txBox="1">
            <a:spLocks noGrp="1"/>
          </p:cNvSpPr>
          <p:nvPr>
            <p:ph type="ctrTitle"/>
          </p:nvPr>
        </p:nvSpPr>
        <p:spPr>
          <a:xfrm>
            <a:off x="2772775" y="2571750"/>
            <a:ext cx="5721600" cy="870000"/>
          </a:xfrm>
          <a:prstGeom prst="rect">
            <a:avLst/>
          </a:prstGeom>
          <a:noFill/>
          <a:ln>
            <a:noFill/>
          </a:ln>
        </p:spPr>
        <p:txBody>
          <a:bodyPr spcFirstLastPara="1" wrap="square" lIns="91425" tIns="91425" rIns="91425" bIns="91425" anchor="b" anchorCtr="0">
            <a:normAutofit fontScale="90000"/>
          </a:bodyPr>
          <a:lstStyle/>
          <a:p>
            <a:pPr marL="0" lvl="0" indent="0" algn="l" rtl="0">
              <a:lnSpc>
                <a:spcPct val="115000"/>
              </a:lnSpc>
              <a:spcBef>
                <a:spcPts val="0"/>
              </a:spcBef>
              <a:spcAft>
                <a:spcPts val="0"/>
              </a:spcAft>
              <a:buSzPct val="111111"/>
              <a:buNone/>
            </a:pPr>
            <a:r>
              <a:rPr lang="it" b="1">
                <a:solidFill>
                  <a:schemeClr val="lt1"/>
                </a:solidFill>
                <a:latin typeface="Nunito"/>
                <a:ea typeface="Nunito"/>
                <a:cs typeface="Nunito"/>
                <a:sym typeface="Nunito"/>
              </a:rPr>
              <a:t>Inquinanti</a:t>
            </a:r>
            <a:endParaRPr b="1">
              <a:solidFill>
                <a:schemeClr val="lt1"/>
              </a:solidFill>
              <a:latin typeface="Nunito"/>
              <a:ea typeface="Nunito"/>
              <a:cs typeface="Nunito"/>
              <a:sym typeface="Nunito"/>
            </a:endParaRPr>
          </a:p>
        </p:txBody>
      </p:sp>
      <p:sp>
        <p:nvSpPr>
          <p:cNvPr id="55" name="Google Shape;55;p1"/>
          <p:cNvSpPr txBox="1">
            <a:spLocks noGrp="1"/>
          </p:cNvSpPr>
          <p:nvPr>
            <p:ph type="subTitle" idx="1"/>
          </p:nvPr>
        </p:nvSpPr>
        <p:spPr>
          <a:xfrm>
            <a:off x="2772775" y="3478775"/>
            <a:ext cx="6248400" cy="792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it" sz="1700">
                <a:solidFill>
                  <a:schemeClr val="lt1"/>
                </a:solidFill>
                <a:latin typeface="Nunito ExtraLight"/>
                <a:ea typeface="Nunito ExtraLight"/>
                <a:cs typeface="Nunito ExtraLight"/>
                <a:sym typeface="Nunito ExtraLight"/>
              </a:rPr>
              <a:t>Proteggere, ripristinare e favorire un uso sostenibile dell'ecosistema terrestre, gestire sostenibilmente le foreste, contrastare la desertificazione, arrestare e far retrocedere </a:t>
            </a:r>
            <a:br>
              <a:rPr lang="it" sz="1700">
                <a:solidFill>
                  <a:schemeClr val="lt1"/>
                </a:solidFill>
                <a:latin typeface="Nunito ExtraLight"/>
                <a:ea typeface="Nunito ExtraLight"/>
                <a:cs typeface="Nunito ExtraLight"/>
                <a:sym typeface="Nunito ExtraLight"/>
              </a:rPr>
            </a:br>
            <a:r>
              <a:rPr lang="it" sz="1700">
                <a:solidFill>
                  <a:schemeClr val="lt1"/>
                </a:solidFill>
                <a:latin typeface="Nunito ExtraLight"/>
                <a:ea typeface="Nunito ExtraLight"/>
                <a:cs typeface="Nunito ExtraLight"/>
                <a:sym typeface="Nunito ExtraLight"/>
              </a:rPr>
              <a:t>il degrado del terreno e fermare la perdita di diversità biologica.</a:t>
            </a:r>
            <a:endParaRPr sz="1700">
              <a:solidFill>
                <a:schemeClr val="lt1"/>
              </a:solidFill>
              <a:latin typeface="Nunito ExtraLight"/>
              <a:ea typeface="Nunito ExtraLight"/>
              <a:cs typeface="Nunito ExtraLight"/>
              <a:sym typeface="Nunito ExtraLight"/>
            </a:endParaRPr>
          </a:p>
        </p:txBody>
      </p:sp>
      <p:sp>
        <p:nvSpPr>
          <p:cNvPr id="56" name="Google Shape;56;p1"/>
          <p:cNvSpPr/>
          <p:nvPr/>
        </p:nvSpPr>
        <p:spPr>
          <a:xfrm>
            <a:off x="875275" y="0"/>
            <a:ext cx="1788000" cy="342900"/>
          </a:xfrm>
          <a:prstGeom prst="rect">
            <a:avLst/>
          </a:prstGeom>
          <a:solidFill>
            <a:srgbClr val="5CBA4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7" name="Google Shape;57;p1"/>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75272" y="432875"/>
            <a:ext cx="1044550" cy="942050"/>
          </a:xfrm>
          <a:prstGeom prst="rect">
            <a:avLst/>
          </a:prstGeom>
          <a:noFill/>
          <a:ln>
            <a:noFill/>
          </a:ln>
        </p:spPr>
      </p:pic>
      <p:pic>
        <p:nvPicPr>
          <p:cNvPr id="58" name="Google Shape;58;p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4842025"/>
            <a:ext cx="9144003" cy="38850"/>
          </a:xfrm>
          <a:prstGeom prst="rect">
            <a:avLst/>
          </a:prstGeom>
          <a:noFill/>
          <a:ln>
            <a:noFill/>
          </a:ln>
        </p:spPr>
      </p:pic>
      <p:sp>
        <p:nvSpPr>
          <p:cNvPr id="59" name="Google Shape;59;p1"/>
          <p:cNvSpPr/>
          <p:nvPr/>
        </p:nvSpPr>
        <p:spPr>
          <a:xfrm>
            <a:off x="875275" y="2583750"/>
            <a:ext cx="1788000" cy="2559900"/>
          </a:xfrm>
          <a:prstGeom prst="rect">
            <a:avLst/>
          </a:prstGeom>
          <a:solidFill>
            <a:srgbClr val="5CBA4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 name="Google Shape;60;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1000"/>
              <a:buNone/>
            </a:pPr>
            <a:fld id="{00000000-1234-1234-1234-123412341234}" type="slidenum">
              <a:rPr lang="it"/>
              <a:t>1</a:t>
            </a:fld>
            <a:endParaRPr/>
          </a:p>
        </p:txBody>
      </p:sp>
      <p:pic>
        <p:nvPicPr>
          <p:cNvPr id="61" name="Google Shape;61;p1"/>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875275" y="2570438"/>
            <a:ext cx="1788000" cy="179067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D22253"/>
        </a:solidFill>
        <a:effectLst/>
      </p:bgPr>
    </p:bg>
    <p:spTree>
      <p:nvGrpSpPr>
        <p:cNvPr id="1" name="Shape 145"/>
        <p:cNvGrpSpPr/>
        <p:nvPr/>
      </p:nvGrpSpPr>
      <p:grpSpPr>
        <a:xfrm>
          <a:off x="0" y="0"/>
          <a:ext cx="0" cy="0"/>
          <a:chOff x="0" y="0"/>
          <a:chExt cx="0" cy="0"/>
        </a:xfrm>
      </p:grpSpPr>
      <p:sp>
        <p:nvSpPr>
          <p:cNvPr id="146" name="Google Shape;146;p10"/>
          <p:cNvSpPr txBox="1">
            <a:spLocks noGrp="1"/>
          </p:cNvSpPr>
          <p:nvPr>
            <p:ph type="ctrTitle"/>
          </p:nvPr>
        </p:nvSpPr>
        <p:spPr>
          <a:xfrm>
            <a:off x="784800" y="1313375"/>
            <a:ext cx="6361800" cy="31833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5200"/>
              <a:buNone/>
            </a:pPr>
            <a:r>
              <a:rPr lang="it">
                <a:solidFill>
                  <a:schemeClr val="lt1"/>
                </a:solidFill>
                <a:latin typeface="Nunito Light"/>
                <a:ea typeface="Nunito Light"/>
                <a:cs typeface="Nunito Light"/>
                <a:sym typeface="Nunito Light"/>
              </a:rPr>
              <a:t>Una storia di  </a:t>
            </a:r>
            <a:br>
              <a:rPr lang="it">
                <a:solidFill>
                  <a:schemeClr val="lt1"/>
                </a:solidFill>
                <a:latin typeface="Nunito Light"/>
                <a:ea typeface="Nunito Light"/>
                <a:cs typeface="Nunito Light"/>
                <a:sym typeface="Nunito Light"/>
              </a:rPr>
            </a:br>
            <a:r>
              <a:rPr lang="it">
                <a:solidFill>
                  <a:schemeClr val="lt1"/>
                </a:solidFill>
                <a:highlight>
                  <a:srgbClr val="5CBA47"/>
                </a:highlight>
                <a:latin typeface="Nunito Light"/>
                <a:ea typeface="Nunito Light"/>
                <a:cs typeface="Nunito Light"/>
                <a:sym typeface="Nunito Light"/>
              </a:rPr>
              <a:t>protagonisti</a:t>
            </a:r>
            <a:endParaRPr>
              <a:solidFill>
                <a:schemeClr val="lt1"/>
              </a:solidFill>
              <a:highlight>
                <a:srgbClr val="5CBA47"/>
              </a:highlight>
              <a:latin typeface="Nunito Light"/>
              <a:ea typeface="Nunito Light"/>
              <a:cs typeface="Nunito Light"/>
              <a:sym typeface="Nunito Light"/>
            </a:endParaRPr>
          </a:p>
        </p:txBody>
      </p:sp>
      <p:pic>
        <p:nvPicPr>
          <p:cNvPr id="147" name="Google Shape;147;p10"/>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75273" y="432875"/>
            <a:ext cx="1044474" cy="564175"/>
          </a:xfrm>
          <a:prstGeom prst="rect">
            <a:avLst/>
          </a:prstGeom>
          <a:noFill/>
          <a:ln>
            <a:noFill/>
          </a:ln>
        </p:spPr>
      </p:pic>
      <p:pic>
        <p:nvPicPr>
          <p:cNvPr id="148" name="Google Shape;148;p10"/>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4842025"/>
            <a:ext cx="9144003" cy="38850"/>
          </a:xfrm>
          <a:prstGeom prst="rect">
            <a:avLst/>
          </a:prstGeom>
          <a:noFill/>
          <a:ln>
            <a:noFill/>
          </a:ln>
        </p:spPr>
      </p:pic>
      <p:pic>
        <p:nvPicPr>
          <p:cNvPr id="149" name="Google Shape;149;p10"/>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7992200" y="-801850"/>
            <a:ext cx="1195750" cy="6747202"/>
          </a:xfrm>
          <a:prstGeom prst="rect">
            <a:avLst/>
          </a:prstGeom>
          <a:noFill/>
          <a:ln>
            <a:noFill/>
          </a:ln>
        </p:spPr>
      </p:pic>
      <p:sp>
        <p:nvSpPr>
          <p:cNvPr id="150" name="Google Shape;150;p10"/>
          <p:cNvSpPr txBox="1">
            <a:spLocks noGrp="1"/>
          </p:cNvSpPr>
          <p:nvPr>
            <p:ph type="sldNum" idx="12"/>
          </p:nvPr>
        </p:nvSpPr>
        <p:spPr>
          <a:xfrm>
            <a:off x="875283" y="4607178"/>
            <a:ext cx="1788000" cy="536700"/>
          </a:xfrm>
          <a:prstGeom prst="rect">
            <a:avLst/>
          </a:prstGeom>
          <a:solidFill>
            <a:srgbClr val="5CBA47"/>
          </a:solid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000"/>
              <a:buNone/>
            </a:pPr>
            <a:fld id="{00000000-1234-1234-1234-123412341234}" type="slidenum">
              <a:rPr lang="it" b="1">
                <a:solidFill>
                  <a:schemeClr val="lt1"/>
                </a:solidFill>
                <a:latin typeface="Montserrat"/>
                <a:ea typeface="Montserrat"/>
                <a:cs typeface="Montserrat"/>
                <a:sym typeface="Montserrat"/>
              </a:rPr>
              <a:t>10</a:t>
            </a:fld>
            <a:endParaRPr b="1">
              <a:solidFill>
                <a:schemeClr val="lt1"/>
              </a:solidFill>
              <a:latin typeface="Montserrat"/>
              <a:ea typeface="Montserrat"/>
              <a:cs typeface="Montserrat"/>
              <a:sym typeface="Montserrat"/>
            </a:endParaRPr>
          </a:p>
        </p:txBody>
      </p:sp>
      <p:sp>
        <p:nvSpPr>
          <p:cNvPr id="151" name="Google Shape;151;p10"/>
          <p:cNvSpPr/>
          <p:nvPr/>
        </p:nvSpPr>
        <p:spPr>
          <a:xfrm>
            <a:off x="875275" y="0"/>
            <a:ext cx="1788000" cy="342900"/>
          </a:xfrm>
          <a:prstGeom prst="rect">
            <a:avLst/>
          </a:prstGeom>
          <a:solidFill>
            <a:srgbClr val="5CBA4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5"/>
        <p:cNvGrpSpPr/>
        <p:nvPr/>
      </p:nvGrpSpPr>
      <p:grpSpPr>
        <a:xfrm>
          <a:off x="0" y="0"/>
          <a:ext cx="0" cy="0"/>
          <a:chOff x="0" y="0"/>
          <a:chExt cx="0" cy="0"/>
        </a:xfrm>
      </p:grpSpPr>
      <p:pic>
        <p:nvPicPr>
          <p:cNvPr id="156" name="Google Shape;156;p11"/>
          <p:cNvPicPr preferRelativeResize="0"/>
          <p:nvPr/>
        </p:nvPicPr>
        <p:blipFill rotWithShape="1">
          <a:blip r:embed="rId3">
            <a:alphaModFix/>
          </a:blip>
          <a:srcRect/>
          <a:stretch/>
        </p:blipFill>
        <p:spPr>
          <a:xfrm>
            <a:off x="0" y="0"/>
            <a:ext cx="9144000" cy="5143500"/>
          </a:xfrm>
          <a:prstGeom prst="rect">
            <a:avLst/>
          </a:prstGeom>
          <a:noFill/>
          <a:ln>
            <a:noFill/>
          </a:ln>
        </p:spPr>
      </p:pic>
      <p:sp>
        <p:nvSpPr>
          <p:cNvPr id="157" name="Google Shape;157;p11"/>
          <p:cNvSpPr txBox="1">
            <a:spLocks noGrp="1"/>
          </p:cNvSpPr>
          <p:nvPr>
            <p:ph type="ctrTitle"/>
          </p:nvPr>
        </p:nvSpPr>
        <p:spPr>
          <a:xfrm>
            <a:off x="784800" y="1313375"/>
            <a:ext cx="6361800" cy="3183300"/>
          </a:xfrm>
          <a:prstGeom prst="rect">
            <a:avLst/>
          </a:prstGeom>
          <a:noFill/>
          <a:ln>
            <a:noFill/>
          </a:ln>
        </p:spPr>
        <p:txBody>
          <a:bodyPr spcFirstLastPara="1" wrap="square" lIns="91425" tIns="91425" rIns="91425" bIns="91425" anchor="b" anchorCtr="0">
            <a:normAutofit/>
          </a:bodyPr>
          <a:lstStyle/>
          <a:p>
            <a:pPr marL="0" lvl="0" indent="0" algn="l" rtl="0">
              <a:lnSpc>
                <a:spcPct val="115000"/>
              </a:lnSpc>
              <a:spcBef>
                <a:spcPts val="0"/>
              </a:spcBef>
              <a:spcAft>
                <a:spcPts val="0"/>
              </a:spcAft>
              <a:buSzPts val="5200"/>
              <a:buNone/>
            </a:pPr>
            <a:r>
              <a:rPr lang="it">
                <a:solidFill>
                  <a:schemeClr val="lt1"/>
                </a:solidFill>
                <a:highlight>
                  <a:srgbClr val="5CBA47"/>
                </a:highlight>
                <a:latin typeface="Nunito Light"/>
                <a:ea typeface="Nunito Light"/>
                <a:cs typeface="Nunito Light"/>
                <a:sym typeface="Nunito Light"/>
              </a:rPr>
              <a:t>Brasile</a:t>
            </a:r>
            <a:endParaRPr>
              <a:solidFill>
                <a:schemeClr val="lt1"/>
              </a:solidFill>
              <a:highlight>
                <a:srgbClr val="5CBA47"/>
              </a:highlight>
              <a:latin typeface="Nunito Light"/>
              <a:ea typeface="Nunito Light"/>
              <a:cs typeface="Nunito Light"/>
              <a:sym typeface="Nunito Light"/>
            </a:endParaRPr>
          </a:p>
        </p:txBody>
      </p:sp>
      <p:pic>
        <p:nvPicPr>
          <p:cNvPr id="158" name="Google Shape;158;p1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875273" y="432875"/>
            <a:ext cx="1044474" cy="564175"/>
          </a:xfrm>
          <a:prstGeom prst="rect">
            <a:avLst/>
          </a:prstGeom>
          <a:noFill/>
          <a:ln>
            <a:noFill/>
          </a:ln>
        </p:spPr>
      </p:pic>
      <p:sp>
        <p:nvSpPr>
          <p:cNvPr id="159" name="Google Shape;159;p11"/>
          <p:cNvSpPr txBox="1">
            <a:spLocks noGrp="1"/>
          </p:cNvSpPr>
          <p:nvPr>
            <p:ph type="sldNum" idx="12"/>
          </p:nvPr>
        </p:nvSpPr>
        <p:spPr>
          <a:xfrm>
            <a:off x="875283" y="4607178"/>
            <a:ext cx="1788000" cy="536700"/>
          </a:xfrm>
          <a:prstGeom prst="rect">
            <a:avLst/>
          </a:prstGeom>
          <a:solidFill>
            <a:srgbClr val="5CBA47"/>
          </a:solid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000"/>
              <a:buNone/>
            </a:pPr>
            <a:fld id="{00000000-1234-1234-1234-123412341234}" type="slidenum">
              <a:rPr lang="it" b="1">
                <a:solidFill>
                  <a:schemeClr val="lt1"/>
                </a:solidFill>
                <a:latin typeface="Montserrat"/>
                <a:ea typeface="Montserrat"/>
                <a:cs typeface="Montserrat"/>
                <a:sym typeface="Montserrat"/>
              </a:rPr>
              <a:t>11</a:t>
            </a:fld>
            <a:endParaRPr b="1">
              <a:solidFill>
                <a:schemeClr val="lt1"/>
              </a:solidFill>
              <a:latin typeface="Montserrat"/>
              <a:ea typeface="Montserrat"/>
              <a:cs typeface="Montserrat"/>
              <a:sym typeface="Montserrat"/>
            </a:endParaRPr>
          </a:p>
        </p:txBody>
      </p:sp>
      <p:sp>
        <p:nvSpPr>
          <p:cNvPr id="160" name="Google Shape;160;p11"/>
          <p:cNvSpPr/>
          <p:nvPr/>
        </p:nvSpPr>
        <p:spPr>
          <a:xfrm>
            <a:off x="875275" y="0"/>
            <a:ext cx="1788000" cy="342900"/>
          </a:xfrm>
          <a:prstGeom prst="rect">
            <a:avLst/>
          </a:prstGeom>
          <a:solidFill>
            <a:srgbClr val="5CBA4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D22253"/>
        </a:solidFill>
        <a:effectLst/>
      </p:bgPr>
    </p:bg>
    <p:spTree>
      <p:nvGrpSpPr>
        <p:cNvPr id="1" name="Shape 164"/>
        <p:cNvGrpSpPr/>
        <p:nvPr/>
      </p:nvGrpSpPr>
      <p:grpSpPr>
        <a:xfrm>
          <a:off x="0" y="0"/>
          <a:ext cx="0" cy="0"/>
          <a:chOff x="0" y="0"/>
          <a:chExt cx="0" cy="0"/>
        </a:xfrm>
      </p:grpSpPr>
      <p:sp>
        <p:nvSpPr>
          <p:cNvPr id="165" name="Google Shape;165;p12"/>
          <p:cNvSpPr txBox="1">
            <a:spLocks noGrp="1"/>
          </p:cNvSpPr>
          <p:nvPr>
            <p:ph type="ctrTitle"/>
          </p:nvPr>
        </p:nvSpPr>
        <p:spPr>
          <a:xfrm>
            <a:off x="784800" y="1313375"/>
            <a:ext cx="6361800" cy="31833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5200"/>
              <a:buNone/>
            </a:pPr>
            <a:r>
              <a:rPr lang="it">
                <a:solidFill>
                  <a:schemeClr val="lt1"/>
                </a:solidFill>
                <a:latin typeface="Nunito Light"/>
                <a:ea typeface="Nunito Light"/>
                <a:cs typeface="Nunito Light"/>
                <a:sym typeface="Nunito Light"/>
              </a:rPr>
              <a:t>Una innovazione  </a:t>
            </a:r>
            <a:br>
              <a:rPr lang="it">
                <a:solidFill>
                  <a:schemeClr val="lt1"/>
                </a:solidFill>
                <a:latin typeface="Nunito Light"/>
                <a:ea typeface="Nunito Light"/>
                <a:cs typeface="Nunito Light"/>
                <a:sym typeface="Nunito Light"/>
              </a:rPr>
            </a:br>
            <a:r>
              <a:rPr lang="it">
                <a:solidFill>
                  <a:schemeClr val="lt1"/>
                </a:solidFill>
                <a:highlight>
                  <a:srgbClr val="5CBA47"/>
                </a:highlight>
                <a:latin typeface="Nunito Light"/>
                <a:ea typeface="Nunito Light"/>
                <a:cs typeface="Nunito Light"/>
                <a:sym typeface="Nunito Light"/>
              </a:rPr>
              <a:t>tecnologica</a:t>
            </a:r>
            <a:endParaRPr>
              <a:solidFill>
                <a:schemeClr val="lt1"/>
              </a:solidFill>
              <a:highlight>
                <a:srgbClr val="5CBA47"/>
              </a:highlight>
              <a:latin typeface="Nunito Light"/>
              <a:ea typeface="Nunito Light"/>
              <a:cs typeface="Nunito Light"/>
              <a:sym typeface="Nunito Light"/>
            </a:endParaRPr>
          </a:p>
        </p:txBody>
      </p:sp>
      <p:pic>
        <p:nvPicPr>
          <p:cNvPr id="166" name="Google Shape;166;p12"/>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75273" y="432875"/>
            <a:ext cx="1044474" cy="564175"/>
          </a:xfrm>
          <a:prstGeom prst="rect">
            <a:avLst/>
          </a:prstGeom>
          <a:noFill/>
          <a:ln>
            <a:noFill/>
          </a:ln>
        </p:spPr>
      </p:pic>
      <p:pic>
        <p:nvPicPr>
          <p:cNvPr id="167" name="Google Shape;167;p12"/>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4842025"/>
            <a:ext cx="9144003" cy="38850"/>
          </a:xfrm>
          <a:prstGeom prst="rect">
            <a:avLst/>
          </a:prstGeom>
          <a:noFill/>
          <a:ln>
            <a:noFill/>
          </a:ln>
        </p:spPr>
      </p:pic>
      <p:pic>
        <p:nvPicPr>
          <p:cNvPr id="168" name="Google Shape;168;p12"/>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7992200" y="-801850"/>
            <a:ext cx="1195750" cy="6747202"/>
          </a:xfrm>
          <a:prstGeom prst="rect">
            <a:avLst/>
          </a:prstGeom>
          <a:noFill/>
          <a:ln>
            <a:noFill/>
          </a:ln>
        </p:spPr>
      </p:pic>
      <p:sp>
        <p:nvSpPr>
          <p:cNvPr id="169" name="Google Shape;169;p12"/>
          <p:cNvSpPr txBox="1">
            <a:spLocks noGrp="1"/>
          </p:cNvSpPr>
          <p:nvPr>
            <p:ph type="sldNum" idx="12"/>
          </p:nvPr>
        </p:nvSpPr>
        <p:spPr>
          <a:xfrm>
            <a:off x="875283" y="4607178"/>
            <a:ext cx="1788000" cy="536700"/>
          </a:xfrm>
          <a:prstGeom prst="rect">
            <a:avLst/>
          </a:prstGeom>
          <a:solidFill>
            <a:srgbClr val="5CBA47"/>
          </a:solid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000"/>
              <a:buNone/>
            </a:pPr>
            <a:fld id="{00000000-1234-1234-1234-123412341234}" type="slidenum">
              <a:rPr lang="it" b="1">
                <a:solidFill>
                  <a:schemeClr val="lt1"/>
                </a:solidFill>
                <a:latin typeface="Montserrat"/>
                <a:ea typeface="Montserrat"/>
                <a:cs typeface="Montserrat"/>
                <a:sym typeface="Montserrat"/>
              </a:rPr>
              <a:t>12</a:t>
            </a:fld>
            <a:endParaRPr b="1">
              <a:solidFill>
                <a:schemeClr val="lt1"/>
              </a:solidFill>
              <a:latin typeface="Montserrat"/>
              <a:ea typeface="Montserrat"/>
              <a:cs typeface="Montserrat"/>
              <a:sym typeface="Montserrat"/>
            </a:endParaRPr>
          </a:p>
        </p:txBody>
      </p:sp>
      <p:sp>
        <p:nvSpPr>
          <p:cNvPr id="170" name="Google Shape;170;p12"/>
          <p:cNvSpPr/>
          <p:nvPr/>
        </p:nvSpPr>
        <p:spPr>
          <a:xfrm>
            <a:off x="875275" y="0"/>
            <a:ext cx="1788000" cy="342900"/>
          </a:xfrm>
          <a:prstGeom prst="rect">
            <a:avLst/>
          </a:prstGeom>
          <a:solidFill>
            <a:srgbClr val="5CBA4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4"/>
        <p:cNvGrpSpPr/>
        <p:nvPr/>
      </p:nvGrpSpPr>
      <p:grpSpPr>
        <a:xfrm>
          <a:off x="0" y="0"/>
          <a:ext cx="0" cy="0"/>
          <a:chOff x="0" y="0"/>
          <a:chExt cx="0" cy="0"/>
        </a:xfrm>
      </p:grpSpPr>
      <p:pic>
        <p:nvPicPr>
          <p:cNvPr id="175" name="Google Shape;175;p13"/>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9144000" cy="5143499"/>
          </a:xfrm>
          <a:prstGeom prst="rect">
            <a:avLst/>
          </a:prstGeom>
          <a:noFill/>
          <a:ln>
            <a:noFill/>
          </a:ln>
        </p:spPr>
      </p:pic>
      <p:sp>
        <p:nvSpPr>
          <p:cNvPr id="176" name="Google Shape;176;p13"/>
          <p:cNvSpPr txBox="1">
            <a:spLocks noGrp="1"/>
          </p:cNvSpPr>
          <p:nvPr>
            <p:ph type="ctrTitle"/>
          </p:nvPr>
        </p:nvSpPr>
        <p:spPr>
          <a:xfrm>
            <a:off x="784800" y="1313375"/>
            <a:ext cx="6361800" cy="3183300"/>
          </a:xfrm>
          <a:prstGeom prst="rect">
            <a:avLst/>
          </a:prstGeom>
          <a:noFill/>
          <a:ln>
            <a:noFill/>
          </a:ln>
        </p:spPr>
        <p:txBody>
          <a:bodyPr spcFirstLastPara="1" wrap="square" lIns="91425" tIns="91425" rIns="91425" bIns="91425" anchor="b" anchorCtr="0">
            <a:normAutofit/>
          </a:bodyPr>
          <a:lstStyle/>
          <a:p>
            <a:pPr marL="0" lvl="0" indent="0" algn="l" rtl="0">
              <a:lnSpc>
                <a:spcPct val="115000"/>
              </a:lnSpc>
              <a:spcBef>
                <a:spcPts val="0"/>
              </a:spcBef>
              <a:spcAft>
                <a:spcPts val="0"/>
              </a:spcAft>
              <a:buSzPts val="5200"/>
              <a:buNone/>
            </a:pPr>
            <a:r>
              <a:rPr lang="it">
                <a:solidFill>
                  <a:schemeClr val="lt1"/>
                </a:solidFill>
                <a:highlight>
                  <a:srgbClr val="5CBA47"/>
                </a:highlight>
                <a:latin typeface="Nunito Light"/>
                <a:ea typeface="Nunito Light"/>
                <a:cs typeface="Nunito Light"/>
                <a:sym typeface="Nunito Light"/>
              </a:rPr>
              <a:t>Nanorobots</a:t>
            </a:r>
            <a:endParaRPr>
              <a:solidFill>
                <a:schemeClr val="lt1"/>
              </a:solidFill>
              <a:highlight>
                <a:srgbClr val="5CBA47"/>
              </a:highlight>
              <a:latin typeface="Nunito Light"/>
              <a:ea typeface="Nunito Light"/>
              <a:cs typeface="Nunito Light"/>
              <a:sym typeface="Nunito Light"/>
            </a:endParaRPr>
          </a:p>
        </p:txBody>
      </p:sp>
      <p:pic>
        <p:nvPicPr>
          <p:cNvPr id="177" name="Google Shape;177;p13"/>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875273" y="432875"/>
            <a:ext cx="1044474" cy="564175"/>
          </a:xfrm>
          <a:prstGeom prst="rect">
            <a:avLst/>
          </a:prstGeom>
          <a:noFill/>
          <a:ln>
            <a:noFill/>
          </a:ln>
        </p:spPr>
      </p:pic>
      <p:sp>
        <p:nvSpPr>
          <p:cNvPr id="178" name="Google Shape;178;p13"/>
          <p:cNvSpPr txBox="1">
            <a:spLocks noGrp="1"/>
          </p:cNvSpPr>
          <p:nvPr>
            <p:ph type="sldNum" idx="12"/>
          </p:nvPr>
        </p:nvSpPr>
        <p:spPr>
          <a:xfrm>
            <a:off x="875283" y="4607178"/>
            <a:ext cx="1788000" cy="536700"/>
          </a:xfrm>
          <a:prstGeom prst="rect">
            <a:avLst/>
          </a:prstGeom>
          <a:solidFill>
            <a:srgbClr val="5CBA47"/>
          </a:solid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000"/>
              <a:buNone/>
            </a:pPr>
            <a:fld id="{00000000-1234-1234-1234-123412341234}" type="slidenum">
              <a:rPr lang="it" b="1">
                <a:solidFill>
                  <a:schemeClr val="lt1"/>
                </a:solidFill>
                <a:latin typeface="Montserrat"/>
                <a:ea typeface="Montserrat"/>
                <a:cs typeface="Montserrat"/>
                <a:sym typeface="Montserrat"/>
              </a:rPr>
              <a:t>13</a:t>
            </a:fld>
            <a:endParaRPr b="1">
              <a:solidFill>
                <a:schemeClr val="lt1"/>
              </a:solidFill>
              <a:latin typeface="Montserrat"/>
              <a:ea typeface="Montserrat"/>
              <a:cs typeface="Montserrat"/>
              <a:sym typeface="Montserrat"/>
            </a:endParaRPr>
          </a:p>
        </p:txBody>
      </p:sp>
      <p:sp>
        <p:nvSpPr>
          <p:cNvPr id="179" name="Google Shape;179;p13"/>
          <p:cNvSpPr/>
          <p:nvPr/>
        </p:nvSpPr>
        <p:spPr>
          <a:xfrm>
            <a:off x="875275" y="0"/>
            <a:ext cx="1788000" cy="342900"/>
          </a:xfrm>
          <a:prstGeom prst="rect">
            <a:avLst/>
          </a:prstGeom>
          <a:solidFill>
            <a:srgbClr val="5CBA4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5CBA47"/>
        </a:solidFill>
        <a:effectLst/>
      </p:bgPr>
    </p:bg>
    <p:spTree>
      <p:nvGrpSpPr>
        <p:cNvPr id="1" name="Shape 183"/>
        <p:cNvGrpSpPr/>
        <p:nvPr/>
      </p:nvGrpSpPr>
      <p:grpSpPr>
        <a:xfrm>
          <a:off x="0" y="0"/>
          <a:ext cx="0" cy="0"/>
          <a:chOff x="0" y="0"/>
          <a:chExt cx="0" cy="0"/>
        </a:xfrm>
      </p:grpSpPr>
      <p:sp>
        <p:nvSpPr>
          <p:cNvPr id="184" name="Google Shape;184;p14"/>
          <p:cNvSpPr/>
          <p:nvPr/>
        </p:nvSpPr>
        <p:spPr>
          <a:xfrm>
            <a:off x="875275" y="0"/>
            <a:ext cx="1788000" cy="3429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85" name="Google Shape;185;p1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75273" y="432875"/>
            <a:ext cx="1044474" cy="564175"/>
          </a:xfrm>
          <a:prstGeom prst="rect">
            <a:avLst/>
          </a:prstGeom>
          <a:noFill/>
          <a:ln>
            <a:noFill/>
          </a:ln>
        </p:spPr>
      </p:pic>
      <p:pic>
        <p:nvPicPr>
          <p:cNvPr id="186" name="Google Shape;186;p14"/>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4842025"/>
            <a:ext cx="9144003" cy="38850"/>
          </a:xfrm>
          <a:prstGeom prst="rect">
            <a:avLst/>
          </a:prstGeom>
          <a:noFill/>
          <a:ln>
            <a:noFill/>
          </a:ln>
        </p:spPr>
      </p:pic>
      <p:sp>
        <p:nvSpPr>
          <p:cNvPr id="187" name="Google Shape;187;p14"/>
          <p:cNvSpPr/>
          <p:nvPr/>
        </p:nvSpPr>
        <p:spPr>
          <a:xfrm>
            <a:off x="875275" y="4607175"/>
            <a:ext cx="1788000" cy="5367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 name="Google Shape;188;p14"/>
          <p:cNvSpPr txBox="1">
            <a:spLocks noGrp="1"/>
          </p:cNvSpPr>
          <p:nvPr>
            <p:ph type="ctrTitle"/>
          </p:nvPr>
        </p:nvSpPr>
        <p:spPr>
          <a:xfrm>
            <a:off x="2772775" y="735375"/>
            <a:ext cx="4629600" cy="870000"/>
          </a:xfrm>
          <a:prstGeom prst="rect">
            <a:avLst/>
          </a:prstGeom>
          <a:noFill/>
          <a:ln>
            <a:noFill/>
          </a:ln>
        </p:spPr>
        <p:txBody>
          <a:bodyPr spcFirstLastPara="1" wrap="square" lIns="91425" tIns="91425" rIns="91425" bIns="91425" anchor="b" anchorCtr="0">
            <a:normAutofit fontScale="90000"/>
          </a:bodyPr>
          <a:lstStyle/>
          <a:p>
            <a:pPr marL="0" lvl="0" indent="0" algn="l" rtl="0">
              <a:lnSpc>
                <a:spcPct val="115000"/>
              </a:lnSpc>
              <a:spcBef>
                <a:spcPts val="0"/>
              </a:spcBef>
              <a:spcAft>
                <a:spcPts val="0"/>
              </a:spcAft>
              <a:buSzPct val="111111"/>
              <a:buNone/>
            </a:pPr>
            <a:r>
              <a:rPr lang="it" b="1">
                <a:solidFill>
                  <a:schemeClr val="lt1"/>
                </a:solidFill>
                <a:latin typeface="Nunito"/>
                <a:ea typeface="Nunito"/>
                <a:cs typeface="Nunito"/>
                <a:sym typeface="Nunito"/>
              </a:rPr>
              <a:t>Ora tocca a voi</a:t>
            </a:r>
            <a:endParaRPr b="1">
              <a:solidFill>
                <a:schemeClr val="lt1"/>
              </a:solidFill>
              <a:latin typeface="Nunito"/>
              <a:ea typeface="Nunito"/>
              <a:cs typeface="Nunito"/>
              <a:sym typeface="Nunito"/>
            </a:endParaRPr>
          </a:p>
        </p:txBody>
      </p:sp>
      <p:sp>
        <p:nvSpPr>
          <p:cNvPr id="189" name="Google Shape;189;p14"/>
          <p:cNvSpPr txBox="1"/>
          <p:nvPr/>
        </p:nvSpPr>
        <p:spPr>
          <a:xfrm>
            <a:off x="2772775" y="1642400"/>
            <a:ext cx="6220500" cy="792600"/>
          </a:xfrm>
          <a:prstGeom prst="rect">
            <a:avLst/>
          </a:prstGeom>
          <a:noFill/>
          <a:ln>
            <a:noFill/>
          </a:ln>
        </p:spPr>
        <p:txBody>
          <a:bodyPr spcFirstLastPara="1" wrap="square" lIns="91425" tIns="91425" rIns="91425" bIns="91425" anchor="t" anchorCtr="0">
            <a:noAutofit/>
          </a:bodyPr>
          <a:lstStyle/>
          <a:p>
            <a:pPr marL="457200" marR="0" lvl="0" indent="-355600" algn="l" rtl="0">
              <a:lnSpc>
                <a:spcPct val="115000"/>
              </a:lnSpc>
              <a:spcBef>
                <a:spcPts val="0"/>
              </a:spcBef>
              <a:spcAft>
                <a:spcPts val="0"/>
              </a:spcAft>
              <a:buClr>
                <a:srgbClr val="FFFFFF"/>
              </a:buClr>
              <a:buSzPts val="2000"/>
              <a:buFont typeface="Nunito ExtraLight"/>
              <a:buAutoNum type="arabicPeriod"/>
            </a:pPr>
            <a:r>
              <a:rPr lang="it" sz="2000" b="1" i="0" u="none" strike="noStrike" cap="none">
                <a:solidFill>
                  <a:srgbClr val="FFFFFF"/>
                </a:solidFill>
                <a:latin typeface="Nunito"/>
                <a:ea typeface="Nunito"/>
                <a:cs typeface="Nunito"/>
                <a:sym typeface="Nunito"/>
              </a:rPr>
              <a:t>Leggete</a:t>
            </a:r>
            <a:r>
              <a:rPr lang="it" sz="2000" b="0" i="0" u="none" strike="noStrike" cap="none">
                <a:solidFill>
                  <a:srgbClr val="FFFFFF"/>
                </a:solidFill>
                <a:latin typeface="Nunito ExtraLight"/>
                <a:ea typeface="Nunito ExtraLight"/>
                <a:cs typeface="Nunito ExtraLight"/>
                <a:sym typeface="Nunito ExtraLight"/>
              </a:rPr>
              <a:t> la scheda, dove troverete maggiori informazioni su</a:t>
            </a:r>
            <a:r>
              <a:rPr lang="it" sz="2000">
                <a:solidFill>
                  <a:srgbClr val="FFFFFF"/>
                </a:solidFill>
                <a:latin typeface="Nunito ExtraLight"/>
                <a:ea typeface="Nunito ExtraLight"/>
                <a:cs typeface="Nunito ExtraLight"/>
                <a:sym typeface="Nunito ExtraLight"/>
              </a:rPr>
              <a:t>gli elementi illustrati</a:t>
            </a:r>
            <a:r>
              <a:rPr lang="it" sz="2000" b="0" i="0" u="none" strike="noStrike" cap="none">
                <a:solidFill>
                  <a:srgbClr val="FFFFFF"/>
                </a:solidFill>
                <a:latin typeface="Nunito ExtraLight"/>
                <a:ea typeface="Nunito ExtraLight"/>
                <a:cs typeface="Nunito ExtraLight"/>
                <a:sym typeface="Nunito ExtraLight"/>
              </a:rPr>
              <a:t> in questa presentazione.</a:t>
            </a:r>
            <a:endParaRPr sz="2000" b="0" i="0" u="none" strike="noStrike" cap="none">
              <a:solidFill>
                <a:srgbClr val="FFFFFF"/>
              </a:solidFill>
              <a:latin typeface="Nunito ExtraLight"/>
              <a:ea typeface="Nunito ExtraLight"/>
              <a:cs typeface="Nunito ExtraLight"/>
              <a:sym typeface="Nunito ExtraLight"/>
            </a:endParaRPr>
          </a:p>
          <a:p>
            <a:pPr marL="457200" marR="0" lvl="0" indent="-355600" algn="l" rtl="0">
              <a:lnSpc>
                <a:spcPct val="115000"/>
              </a:lnSpc>
              <a:spcBef>
                <a:spcPts val="0"/>
              </a:spcBef>
              <a:spcAft>
                <a:spcPts val="0"/>
              </a:spcAft>
              <a:buClr>
                <a:srgbClr val="FFFFFF"/>
              </a:buClr>
              <a:buSzPts val="2000"/>
              <a:buFont typeface="Nunito ExtraLight"/>
              <a:buAutoNum type="arabicPeriod"/>
            </a:pPr>
            <a:r>
              <a:rPr lang="it" sz="2000" b="0" i="0" u="none" strike="noStrike" cap="none">
                <a:solidFill>
                  <a:srgbClr val="FFFFFF"/>
                </a:solidFill>
                <a:latin typeface="Nunito ExtraLight"/>
                <a:ea typeface="Nunito ExtraLight"/>
                <a:cs typeface="Nunito ExtraLight"/>
                <a:sym typeface="Nunito ExtraLight"/>
              </a:rPr>
              <a:t>Nella scheda </a:t>
            </a:r>
            <a:r>
              <a:rPr lang="it" sz="2000" b="1" i="0" u="none" strike="noStrike" cap="none">
                <a:solidFill>
                  <a:srgbClr val="FFFFFF"/>
                </a:solidFill>
                <a:latin typeface="Nunito"/>
                <a:ea typeface="Nunito"/>
                <a:cs typeface="Nunito"/>
                <a:sym typeface="Nunito"/>
              </a:rPr>
              <a:t>troverete</a:t>
            </a:r>
            <a:r>
              <a:rPr lang="it" sz="2000" b="0" i="0" u="none" strike="noStrike" cap="none">
                <a:solidFill>
                  <a:srgbClr val="FFFFFF"/>
                </a:solidFill>
                <a:latin typeface="Nunito ExtraLight"/>
                <a:ea typeface="Nunito ExtraLight"/>
                <a:cs typeface="Nunito ExtraLight"/>
                <a:sym typeface="Nunito ExtraLight"/>
              </a:rPr>
              <a:t> anche una serie </a:t>
            </a:r>
            <a:br>
              <a:rPr lang="it" sz="2000" b="0" i="0" u="none" strike="noStrike" cap="none">
                <a:solidFill>
                  <a:srgbClr val="FFFFFF"/>
                </a:solidFill>
                <a:latin typeface="Nunito ExtraLight"/>
                <a:ea typeface="Nunito ExtraLight"/>
                <a:cs typeface="Nunito ExtraLight"/>
                <a:sym typeface="Nunito ExtraLight"/>
              </a:rPr>
            </a:br>
            <a:r>
              <a:rPr lang="it" sz="2000" b="0" i="0" u="none" strike="noStrike" cap="none">
                <a:solidFill>
                  <a:srgbClr val="FFFFFF"/>
                </a:solidFill>
                <a:latin typeface="Nunito ExtraLight"/>
                <a:ea typeface="Nunito ExtraLight"/>
                <a:cs typeface="Nunito ExtraLight"/>
                <a:sym typeface="Nunito ExtraLight"/>
              </a:rPr>
              <a:t>di consigli su</a:t>
            </a:r>
            <a:r>
              <a:rPr lang="it" sz="2000" b="1" i="0" u="none" strike="noStrike" cap="none">
                <a:solidFill>
                  <a:srgbClr val="FFFFFF"/>
                </a:solidFill>
                <a:latin typeface="Nunito"/>
                <a:ea typeface="Nunito"/>
                <a:cs typeface="Nunito"/>
                <a:sym typeface="Nunito"/>
              </a:rPr>
              <a:t> cosa può fare ciascuno di noi </a:t>
            </a:r>
            <a:br>
              <a:rPr lang="it" sz="2000" b="1" i="0" u="none" strike="noStrike" cap="none">
                <a:solidFill>
                  <a:srgbClr val="FFFFFF"/>
                </a:solidFill>
                <a:latin typeface="Nunito"/>
                <a:ea typeface="Nunito"/>
                <a:cs typeface="Nunito"/>
                <a:sym typeface="Nunito"/>
              </a:rPr>
            </a:br>
            <a:r>
              <a:rPr lang="it" sz="2000" b="0" i="0" u="none" strike="noStrike" cap="none">
                <a:solidFill>
                  <a:srgbClr val="FFFFFF"/>
                </a:solidFill>
                <a:latin typeface="Nunito ExtraLight"/>
                <a:ea typeface="Nunito ExtraLight"/>
                <a:cs typeface="Nunito ExtraLight"/>
                <a:sym typeface="Nunito ExtraLight"/>
              </a:rPr>
              <a:t>per contribuire a una gestione più sostenibile dell’acqua nel mondo.</a:t>
            </a:r>
            <a:endParaRPr sz="2000" b="0" i="0" u="none" strike="noStrike" cap="none">
              <a:solidFill>
                <a:srgbClr val="FFFFFF"/>
              </a:solidFill>
              <a:latin typeface="Nunito ExtraLight"/>
              <a:ea typeface="Nunito ExtraLight"/>
              <a:cs typeface="Nunito ExtraLight"/>
              <a:sym typeface="Nunito ExtraLight"/>
            </a:endParaRPr>
          </a:p>
          <a:p>
            <a:pPr marL="457200" marR="0" lvl="0" indent="-355600" algn="l" rtl="0">
              <a:lnSpc>
                <a:spcPct val="115000"/>
              </a:lnSpc>
              <a:spcBef>
                <a:spcPts val="0"/>
              </a:spcBef>
              <a:spcAft>
                <a:spcPts val="0"/>
              </a:spcAft>
              <a:buClr>
                <a:srgbClr val="FFFFFF"/>
              </a:buClr>
              <a:buSzPts val="2000"/>
              <a:buFont typeface="Nunito ExtraLight"/>
              <a:buAutoNum type="arabicPeriod"/>
            </a:pPr>
            <a:r>
              <a:rPr lang="it" sz="2000" b="1" i="0" u="none" strike="noStrike" cap="none">
                <a:solidFill>
                  <a:srgbClr val="FFFFFF"/>
                </a:solidFill>
                <a:latin typeface="Nunito"/>
                <a:ea typeface="Nunito"/>
                <a:cs typeface="Nunito"/>
                <a:sym typeface="Nunito"/>
              </a:rPr>
              <a:t>Preparate</a:t>
            </a:r>
            <a:r>
              <a:rPr lang="it" sz="2000" b="0" i="0" u="none" strike="noStrike" cap="none">
                <a:solidFill>
                  <a:srgbClr val="FFFFFF"/>
                </a:solidFill>
                <a:latin typeface="Nunito ExtraLight"/>
                <a:ea typeface="Nunito ExtraLight"/>
                <a:cs typeface="Nunito ExtraLight"/>
                <a:sym typeface="Nunito ExtraLight"/>
              </a:rPr>
              <a:t> una vostra presentazione ecc.</a:t>
            </a:r>
            <a:endParaRPr sz="2000" b="0" i="0" u="none" strike="noStrike" cap="none">
              <a:solidFill>
                <a:srgbClr val="FFFFFF"/>
              </a:solidFill>
              <a:latin typeface="Nunito ExtraLight"/>
              <a:ea typeface="Nunito ExtraLight"/>
              <a:cs typeface="Nunito ExtraLight"/>
              <a:sym typeface="Nunito ExtraLight"/>
            </a:endParaRPr>
          </a:p>
        </p:txBody>
      </p:sp>
      <p:sp>
        <p:nvSpPr>
          <p:cNvPr id="190" name="Google Shape;190;p14"/>
          <p:cNvSpPr txBox="1">
            <a:spLocks noGrp="1"/>
          </p:cNvSpPr>
          <p:nvPr>
            <p:ph type="sldNum" idx="12"/>
          </p:nvPr>
        </p:nvSpPr>
        <p:spPr>
          <a:xfrm>
            <a:off x="875258" y="4607178"/>
            <a:ext cx="1788000" cy="5367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000"/>
              <a:buNone/>
            </a:pPr>
            <a:fld id="{00000000-1234-1234-1234-123412341234}" type="slidenum">
              <a:rPr lang="it" b="1">
                <a:solidFill>
                  <a:schemeClr val="dk1"/>
                </a:solidFill>
                <a:latin typeface="Montserrat"/>
                <a:ea typeface="Montserrat"/>
                <a:cs typeface="Montserrat"/>
                <a:sym typeface="Montserrat"/>
              </a:rPr>
              <a:t>14</a:t>
            </a:fld>
            <a:endParaRPr b="1">
              <a:solidFill>
                <a:schemeClr val="dk1"/>
              </a:solidFill>
              <a:latin typeface="Montserrat"/>
              <a:ea typeface="Montserrat"/>
              <a:cs typeface="Montserrat"/>
              <a:sym typeface="Montserrat"/>
            </a:endParaRPr>
          </a:p>
        </p:txBody>
      </p:sp>
      <p:pic>
        <p:nvPicPr>
          <p:cNvPr id="191" name="Google Shape;191;p14"/>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875275" y="2570438"/>
            <a:ext cx="1788000" cy="179067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202B69"/>
        </a:solidFill>
        <a:effectLst/>
      </p:bgPr>
    </p:bg>
    <p:spTree>
      <p:nvGrpSpPr>
        <p:cNvPr id="1" name="Shape 195"/>
        <p:cNvGrpSpPr/>
        <p:nvPr/>
      </p:nvGrpSpPr>
      <p:grpSpPr>
        <a:xfrm>
          <a:off x="0" y="0"/>
          <a:ext cx="0" cy="0"/>
          <a:chOff x="0" y="0"/>
          <a:chExt cx="0" cy="0"/>
        </a:xfrm>
      </p:grpSpPr>
      <p:sp>
        <p:nvSpPr>
          <p:cNvPr id="196" name="Google Shape;196;p15"/>
          <p:cNvSpPr txBox="1">
            <a:spLocks noGrp="1"/>
          </p:cNvSpPr>
          <p:nvPr>
            <p:ph type="ctrTitle"/>
          </p:nvPr>
        </p:nvSpPr>
        <p:spPr>
          <a:xfrm>
            <a:off x="2772775" y="2571750"/>
            <a:ext cx="3650700" cy="870000"/>
          </a:xfrm>
          <a:prstGeom prst="rect">
            <a:avLst/>
          </a:prstGeom>
          <a:noFill/>
          <a:ln>
            <a:noFill/>
          </a:ln>
        </p:spPr>
        <p:txBody>
          <a:bodyPr spcFirstLastPara="1" wrap="square" lIns="91425" tIns="91425" rIns="91425" bIns="91425" anchor="b" anchorCtr="0">
            <a:normAutofit fontScale="90000"/>
          </a:bodyPr>
          <a:lstStyle/>
          <a:p>
            <a:pPr marL="0" lvl="0" indent="0" algn="l" rtl="0">
              <a:lnSpc>
                <a:spcPct val="100000"/>
              </a:lnSpc>
              <a:spcBef>
                <a:spcPts val="0"/>
              </a:spcBef>
              <a:spcAft>
                <a:spcPts val="0"/>
              </a:spcAft>
              <a:buSzPct val="111111"/>
              <a:buNone/>
            </a:pPr>
            <a:r>
              <a:rPr lang="it" b="1">
                <a:solidFill>
                  <a:schemeClr val="lt1"/>
                </a:solidFill>
                <a:latin typeface="Nunito"/>
                <a:ea typeface="Nunito"/>
                <a:cs typeface="Nunito"/>
                <a:sym typeface="Nunito"/>
              </a:rPr>
              <a:t>Grazie.</a:t>
            </a:r>
            <a:endParaRPr b="1">
              <a:solidFill>
                <a:schemeClr val="lt1"/>
              </a:solidFill>
              <a:latin typeface="Nunito"/>
              <a:ea typeface="Nunito"/>
              <a:cs typeface="Nunito"/>
              <a:sym typeface="Nunito"/>
            </a:endParaRPr>
          </a:p>
        </p:txBody>
      </p:sp>
      <p:pic>
        <p:nvPicPr>
          <p:cNvPr id="197" name="Google Shape;197;p1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75272" y="432875"/>
            <a:ext cx="1044550" cy="942050"/>
          </a:xfrm>
          <a:prstGeom prst="rect">
            <a:avLst/>
          </a:prstGeom>
          <a:noFill/>
          <a:ln>
            <a:noFill/>
          </a:ln>
        </p:spPr>
      </p:pic>
      <p:pic>
        <p:nvPicPr>
          <p:cNvPr id="198" name="Google Shape;198;p15"/>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4842025"/>
            <a:ext cx="9144003" cy="38850"/>
          </a:xfrm>
          <a:prstGeom prst="rect">
            <a:avLst/>
          </a:prstGeom>
          <a:noFill/>
          <a:ln>
            <a:noFill/>
          </a:ln>
        </p:spPr>
      </p:pic>
      <p:sp>
        <p:nvSpPr>
          <p:cNvPr id="199" name="Google Shape;199;p15"/>
          <p:cNvSpPr/>
          <p:nvPr/>
        </p:nvSpPr>
        <p:spPr>
          <a:xfrm>
            <a:off x="875275" y="0"/>
            <a:ext cx="1788000" cy="342900"/>
          </a:xfrm>
          <a:prstGeom prst="rect">
            <a:avLst/>
          </a:prstGeom>
          <a:solidFill>
            <a:srgbClr val="5CBA4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 name="Google Shape;200;p15"/>
          <p:cNvSpPr/>
          <p:nvPr/>
        </p:nvSpPr>
        <p:spPr>
          <a:xfrm>
            <a:off x="875275" y="2583750"/>
            <a:ext cx="1788000" cy="2559900"/>
          </a:xfrm>
          <a:prstGeom prst="rect">
            <a:avLst/>
          </a:prstGeom>
          <a:solidFill>
            <a:srgbClr val="5CBA4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22253"/>
        </a:solidFill>
        <a:effectLst/>
      </p:bgPr>
    </p:bg>
    <p:spTree>
      <p:nvGrpSpPr>
        <p:cNvPr id="1" name="Shape 65"/>
        <p:cNvGrpSpPr/>
        <p:nvPr/>
      </p:nvGrpSpPr>
      <p:grpSpPr>
        <a:xfrm>
          <a:off x="0" y="0"/>
          <a:ext cx="0" cy="0"/>
          <a:chOff x="0" y="0"/>
          <a:chExt cx="0" cy="0"/>
        </a:xfrm>
      </p:grpSpPr>
      <p:sp>
        <p:nvSpPr>
          <p:cNvPr id="66" name="Google Shape;66;p2"/>
          <p:cNvSpPr txBox="1">
            <a:spLocks noGrp="1"/>
          </p:cNvSpPr>
          <p:nvPr>
            <p:ph type="ctrTitle"/>
          </p:nvPr>
        </p:nvSpPr>
        <p:spPr>
          <a:xfrm>
            <a:off x="784800" y="1313375"/>
            <a:ext cx="7352400" cy="31833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5200"/>
              <a:buNone/>
            </a:pPr>
            <a:r>
              <a:rPr lang="it">
                <a:solidFill>
                  <a:schemeClr val="lt1"/>
                </a:solidFill>
                <a:latin typeface="Nunito Light"/>
                <a:ea typeface="Nunito Light"/>
                <a:cs typeface="Nunito Light"/>
                <a:sym typeface="Nunito Light"/>
              </a:rPr>
              <a:t>Quali sostanze inquinanti escono </a:t>
            </a:r>
            <a:br>
              <a:rPr lang="it">
                <a:solidFill>
                  <a:schemeClr val="lt1"/>
                </a:solidFill>
                <a:latin typeface="Nunito Light"/>
                <a:ea typeface="Nunito Light"/>
                <a:cs typeface="Nunito Light"/>
                <a:sym typeface="Nunito Light"/>
              </a:rPr>
            </a:br>
            <a:r>
              <a:rPr lang="it">
                <a:solidFill>
                  <a:schemeClr val="lt1"/>
                </a:solidFill>
                <a:latin typeface="Nunito Light"/>
                <a:ea typeface="Nunito Light"/>
                <a:cs typeface="Nunito Light"/>
                <a:sym typeface="Nunito Light"/>
              </a:rPr>
              <a:t>dalle nostre </a:t>
            </a:r>
            <a:r>
              <a:rPr lang="it">
                <a:solidFill>
                  <a:schemeClr val="lt1"/>
                </a:solidFill>
                <a:highlight>
                  <a:srgbClr val="5CBA47"/>
                </a:highlight>
                <a:latin typeface="Nunito Light"/>
                <a:ea typeface="Nunito Light"/>
                <a:cs typeface="Nunito Light"/>
                <a:sym typeface="Nunito Light"/>
              </a:rPr>
              <a:t>case</a:t>
            </a:r>
            <a:endParaRPr>
              <a:solidFill>
                <a:schemeClr val="lt1"/>
              </a:solidFill>
              <a:highlight>
                <a:srgbClr val="5CBA47"/>
              </a:highlight>
              <a:latin typeface="Nunito Light"/>
              <a:ea typeface="Nunito Light"/>
              <a:cs typeface="Nunito Light"/>
              <a:sym typeface="Nunito Light"/>
            </a:endParaRPr>
          </a:p>
        </p:txBody>
      </p:sp>
      <p:pic>
        <p:nvPicPr>
          <p:cNvPr id="67" name="Google Shape;67;p2"/>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75273" y="432875"/>
            <a:ext cx="1044474" cy="564175"/>
          </a:xfrm>
          <a:prstGeom prst="rect">
            <a:avLst/>
          </a:prstGeom>
          <a:noFill/>
          <a:ln>
            <a:noFill/>
          </a:ln>
        </p:spPr>
      </p:pic>
      <p:pic>
        <p:nvPicPr>
          <p:cNvPr id="68" name="Google Shape;68;p2"/>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4842025"/>
            <a:ext cx="9144003" cy="38850"/>
          </a:xfrm>
          <a:prstGeom prst="rect">
            <a:avLst/>
          </a:prstGeom>
          <a:noFill/>
          <a:ln>
            <a:noFill/>
          </a:ln>
        </p:spPr>
      </p:pic>
      <p:pic>
        <p:nvPicPr>
          <p:cNvPr id="69" name="Google Shape;69;p2"/>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689078" y="-122364"/>
            <a:ext cx="3439625" cy="5625027"/>
          </a:xfrm>
          <a:prstGeom prst="rect">
            <a:avLst/>
          </a:prstGeom>
          <a:noFill/>
          <a:ln>
            <a:noFill/>
          </a:ln>
        </p:spPr>
      </p:pic>
      <p:sp>
        <p:nvSpPr>
          <p:cNvPr id="70" name="Google Shape;70;p2"/>
          <p:cNvSpPr/>
          <p:nvPr/>
        </p:nvSpPr>
        <p:spPr>
          <a:xfrm>
            <a:off x="875275" y="0"/>
            <a:ext cx="1788000" cy="342900"/>
          </a:xfrm>
          <a:prstGeom prst="rect">
            <a:avLst/>
          </a:prstGeom>
          <a:solidFill>
            <a:srgbClr val="5CBA4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 name="Google Shape;71;p2"/>
          <p:cNvSpPr txBox="1">
            <a:spLocks noGrp="1"/>
          </p:cNvSpPr>
          <p:nvPr>
            <p:ph type="sldNum" idx="12"/>
          </p:nvPr>
        </p:nvSpPr>
        <p:spPr>
          <a:xfrm>
            <a:off x="875283" y="4607178"/>
            <a:ext cx="1788000" cy="536700"/>
          </a:xfrm>
          <a:prstGeom prst="rect">
            <a:avLst/>
          </a:prstGeom>
          <a:solidFill>
            <a:srgbClr val="5CBA47"/>
          </a:solid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000"/>
              <a:buNone/>
            </a:pPr>
            <a:fld id="{00000000-1234-1234-1234-123412341234}" type="slidenum">
              <a:rPr lang="it" b="1">
                <a:solidFill>
                  <a:schemeClr val="lt1"/>
                </a:solidFill>
                <a:latin typeface="Montserrat"/>
                <a:ea typeface="Montserrat"/>
                <a:cs typeface="Montserrat"/>
                <a:sym typeface="Montserrat"/>
              </a:rPr>
              <a:t>2</a:t>
            </a:fld>
            <a:endParaRPr b="1">
              <a:solidFill>
                <a:schemeClr val="lt1"/>
              </a:solidFill>
              <a:latin typeface="Montserrat"/>
              <a:ea typeface="Montserrat"/>
              <a:cs typeface="Montserrat"/>
              <a:sym typeface="Montserra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5"/>
        <p:cNvGrpSpPr/>
        <p:nvPr/>
      </p:nvGrpSpPr>
      <p:grpSpPr>
        <a:xfrm>
          <a:off x="0" y="0"/>
          <a:ext cx="0" cy="0"/>
          <a:chOff x="0" y="0"/>
          <a:chExt cx="0" cy="0"/>
        </a:xfrm>
      </p:grpSpPr>
      <p:pic>
        <p:nvPicPr>
          <p:cNvPr id="76" name="Google Shape;76;p3"/>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9144005" cy="5143501"/>
          </a:xfrm>
          <a:prstGeom prst="rect">
            <a:avLst/>
          </a:prstGeom>
          <a:noFill/>
          <a:ln>
            <a:noFill/>
          </a:ln>
        </p:spPr>
      </p:pic>
      <p:sp>
        <p:nvSpPr>
          <p:cNvPr id="77" name="Google Shape;77;p3"/>
          <p:cNvSpPr txBox="1">
            <a:spLocks noGrp="1"/>
          </p:cNvSpPr>
          <p:nvPr>
            <p:ph type="ctrTitle"/>
          </p:nvPr>
        </p:nvSpPr>
        <p:spPr>
          <a:xfrm>
            <a:off x="784800" y="1313375"/>
            <a:ext cx="7787700" cy="3183300"/>
          </a:xfrm>
          <a:prstGeom prst="rect">
            <a:avLst/>
          </a:prstGeom>
          <a:noFill/>
          <a:ln>
            <a:noFill/>
          </a:ln>
        </p:spPr>
        <p:txBody>
          <a:bodyPr spcFirstLastPara="1" wrap="square" lIns="91425" tIns="91425" rIns="91425" bIns="91425" anchor="b" anchorCtr="0">
            <a:normAutofit/>
          </a:bodyPr>
          <a:lstStyle/>
          <a:p>
            <a:pPr marL="0" lvl="0" indent="0" algn="l" rtl="0">
              <a:lnSpc>
                <a:spcPct val="115000"/>
              </a:lnSpc>
              <a:spcBef>
                <a:spcPts val="0"/>
              </a:spcBef>
              <a:spcAft>
                <a:spcPts val="0"/>
              </a:spcAft>
              <a:buSzPts val="5200"/>
              <a:buNone/>
            </a:pPr>
            <a:r>
              <a:rPr lang="it">
                <a:solidFill>
                  <a:schemeClr val="lt1"/>
                </a:solidFill>
                <a:highlight>
                  <a:srgbClr val="5CBA47"/>
                </a:highlight>
                <a:latin typeface="Nunito Light"/>
                <a:ea typeface="Nunito Light"/>
                <a:cs typeface="Nunito Light"/>
                <a:sym typeface="Nunito Light"/>
              </a:rPr>
              <a:t>Biodiversità</a:t>
            </a:r>
            <a:endParaRPr>
              <a:solidFill>
                <a:schemeClr val="lt1"/>
              </a:solidFill>
              <a:highlight>
                <a:srgbClr val="5CBA47"/>
              </a:highlight>
              <a:latin typeface="Nunito Light"/>
              <a:ea typeface="Nunito Light"/>
              <a:cs typeface="Nunito Light"/>
              <a:sym typeface="Nunito Light"/>
            </a:endParaRPr>
          </a:p>
        </p:txBody>
      </p:sp>
      <p:pic>
        <p:nvPicPr>
          <p:cNvPr id="78" name="Google Shape;78;p3"/>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875273" y="432875"/>
            <a:ext cx="1044474" cy="564175"/>
          </a:xfrm>
          <a:prstGeom prst="rect">
            <a:avLst/>
          </a:prstGeom>
          <a:noFill/>
          <a:ln>
            <a:noFill/>
          </a:ln>
        </p:spPr>
      </p:pic>
      <p:sp>
        <p:nvSpPr>
          <p:cNvPr id="79" name="Google Shape;79;p3"/>
          <p:cNvSpPr/>
          <p:nvPr/>
        </p:nvSpPr>
        <p:spPr>
          <a:xfrm>
            <a:off x="875275" y="0"/>
            <a:ext cx="1788000" cy="342900"/>
          </a:xfrm>
          <a:prstGeom prst="rect">
            <a:avLst/>
          </a:prstGeom>
          <a:solidFill>
            <a:srgbClr val="5CBA4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3"/>
          <p:cNvSpPr txBox="1">
            <a:spLocks noGrp="1"/>
          </p:cNvSpPr>
          <p:nvPr>
            <p:ph type="sldNum" idx="12"/>
          </p:nvPr>
        </p:nvSpPr>
        <p:spPr>
          <a:xfrm>
            <a:off x="875283" y="4607178"/>
            <a:ext cx="1788000" cy="536700"/>
          </a:xfrm>
          <a:prstGeom prst="rect">
            <a:avLst/>
          </a:prstGeom>
          <a:solidFill>
            <a:srgbClr val="5CBA47"/>
          </a:solid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000"/>
              <a:buNone/>
            </a:pPr>
            <a:fld id="{00000000-1234-1234-1234-123412341234}" type="slidenum">
              <a:rPr lang="it" b="1">
                <a:solidFill>
                  <a:schemeClr val="lt1"/>
                </a:solidFill>
                <a:latin typeface="Montserrat"/>
                <a:ea typeface="Montserrat"/>
                <a:cs typeface="Montserrat"/>
                <a:sym typeface="Montserrat"/>
              </a:rPr>
              <a:t>3</a:t>
            </a:fld>
            <a:endParaRPr b="1">
              <a:solidFill>
                <a:schemeClr val="lt1"/>
              </a:solidFill>
              <a:latin typeface="Montserrat"/>
              <a:ea typeface="Montserrat"/>
              <a:cs typeface="Montserrat"/>
              <a:sym typeface="Montserra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4"/>
        <p:cNvGrpSpPr/>
        <p:nvPr/>
      </p:nvGrpSpPr>
      <p:grpSpPr>
        <a:xfrm>
          <a:off x="0" y="0"/>
          <a:ext cx="0" cy="0"/>
          <a:chOff x="0" y="0"/>
          <a:chExt cx="0" cy="0"/>
        </a:xfrm>
      </p:grpSpPr>
      <p:pic>
        <p:nvPicPr>
          <p:cNvPr id="85" name="Google Shape;85;p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223750" y="0"/>
            <a:ext cx="6696509" cy="514350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5CBA47"/>
        </a:solidFill>
        <a:effectLst/>
      </p:bgPr>
    </p:bg>
    <p:spTree>
      <p:nvGrpSpPr>
        <p:cNvPr id="1" name="Shape 89"/>
        <p:cNvGrpSpPr/>
        <p:nvPr/>
      </p:nvGrpSpPr>
      <p:grpSpPr>
        <a:xfrm>
          <a:off x="0" y="0"/>
          <a:ext cx="0" cy="0"/>
          <a:chOff x="0" y="0"/>
          <a:chExt cx="0" cy="0"/>
        </a:xfrm>
      </p:grpSpPr>
      <p:sp>
        <p:nvSpPr>
          <p:cNvPr id="90" name="Google Shape;90;p5"/>
          <p:cNvSpPr/>
          <p:nvPr/>
        </p:nvSpPr>
        <p:spPr>
          <a:xfrm>
            <a:off x="875275" y="0"/>
            <a:ext cx="1788000" cy="342900"/>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91" name="Google Shape;91;p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75273" y="432875"/>
            <a:ext cx="1044474" cy="564175"/>
          </a:xfrm>
          <a:prstGeom prst="rect">
            <a:avLst/>
          </a:prstGeom>
          <a:noFill/>
          <a:ln>
            <a:noFill/>
          </a:ln>
        </p:spPr>
      </p:pic>
      <p:pic>
        <p:nvPicPr>
          <p:cNvPr id="92" name="Google Shape;92;p5"/>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4842025"/>
            <a:ext cx="9144003" cy="38850"/>
          </a:xfrm>
          <a:prstGeom prst="rect">
            <a:avLst/>
          </a:prstGeom>
          <a:noFill/>
          <a:ln>
            <a:noFill/>
          </a:ln>
        </p:spPr>
      </p:pic>
      <p:sp>
        <p:nvSpPr>
          <p:cNvPr id="93" name="Google Shape;93;p5"/>
          <p:cNvSpPr/>
          <p:nvPr/>
        </p:nvSpPr>
        <p:spPr>
          <a:xfrm>
            <a:off x="1346111" y="1124350"/>
            <a:ext cx="1094100" cy="10941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it" sz="5000" b="0" i="0" u="none" strike="noStrike" cap="none">
                <a:solidFill>
                  <a:schemeClr val="lt1"/>
                </a:solidFill>
                <a:latin typeface="Nunito Black"/>
                <a:ea typeface="Nunito Black"/>
                <a:cs typeface="Nunito Black"/>
                <a:sym typeface="Nunito Black"/>
              </a:rPr>
              <a:t>1</a:t>
            </a:r>
            <a:endParaRPr sz="5000" b="0" i="0" u="none" strike="noStrike" cap="none">
              <a:solidFill>
                <a:schemeClr val="lt1"/>
              </a:solidFill>
              <a:latin typeface="Nunito Black"/>
              <a:ea typeface="Nunito Black"/>
              <a:cs typeface="Nunito Black"/>
              <a:sym typeface="Nunito Black"/>
            </a:endParaRPr>
          </a:p>
        </p:txBody>
      </p:sp>
      <p:sp>
        <p:nvSpPr>
          <p:cNvPr id="94" name="Google Shape;94;p5"/>
          <p:cNvSpPr/>
          <p:nvPr/>
        </p:nvSpPr>
        <p:spPr>
          <a:xfrm>
            <a:off x="3908087" y="1124350"/>
            <a:ext cx="1094100" cy="10941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it" sz="5000" b="0" i="0" u="none" strike="noStrike" cap="none">
                <a:solidFill>
                  <a:schemeClr val="lt1"/>
                </a:solidFill>
                <a:latin typeface="Nunito Black"/>
                <a:ea typeface="Nunito Black"/>
                <a:cs typeface="Nunito Black"/>
                <a:sym typeface="Nunito Black"/>
              </a:rPr>
              <a:t>2</a:t>
            </a:r>
            <a:endParaRPr sz="5000" b="0" i="0" u="none" strike="noStrike" cap="none">
              <a:solidFill>
                <a:schemeClr val="lt1"/>
              </a:solidFill>
              <a:latin typeface="Nunito Black"/>
              <a:ea typeface="Nunito Black"/>
              <a:cs typeface="Nunito Black"/>
              <a:sym typeface="Nunito Black"/>
            </a:endParaRPr>
          </a:p>
        </p:txBody>
      </p:sp>
      <p:sp>
        <p:nvSpPr>
          <p:cNvPr id="95" name="Google Shape;95;p5"/>
          <p:cNvSpPr/>
          <p:nvPr/>
        </p:nvSpPr>
        <p:spPr>
          <a:xfrm>
            <a:off x="6692262" y="1141750"/>
            <a:ext cx="1094100" cy="10941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it" sz="5000" b="0" i="0" u="none" strike="noStrike" cap="none">
                <a:solidFill>
                  <a:schemeClr val="lt1"/>
                </a:solidFill>
                <a:latin typeface="Nunito Black"/>
                <a:ea typeface="Nunito Black"/>
                <a:cs typeface="Nunito Black"/>
                <a:sym typeface="Nunito Black"/>
              </a:rPr>
              <a:t>3</a:t>
            </a:r>
            <a:endParaRPr sz="5000" b="0" i="0" u="none" strike="noStrike" cap="none">
              <a:solidFill>
                <a:schemeClr val="lt1"/>
              </a:solidFill>
              <a:latin typeface="Nunito Black"/>
              <a:ea typeface="Nunito Black"/>
              <a:cs typeface="Nunito Black"/>
              <a:sym typeface="Nunito Black"/>
            </a:endParaRPr>
          </a:p>
        </p:txBody>
      </p:sp>
      <p:sp>
        <p:nvSpPr>
          <p:cNvPr id="96" name="Google Shape;96;p5"/>
          <p:cNvSpPr txBox="1"/>
          <p:nvPr/>
        </p:nvSpPr>
        <p:spPr>
          <a:xfrm>
            <a:off x="3260602" y="2472660"/>
            <a:ext cx="2400600" cy="4476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202B69"/>
              </a:buClr>
              <a:buSzPts val="1800"/>
              <a:buFont typeface="Nunito"/>
              <a:buNone/>
            </a:pPr>
            <a:r>
              <a:rPr lang="it" sz="2000" b="1" i="0" u="none" strike="noStrike" cap="none">
                <a:solidFill>
                  <a:srgbClr val="5CBA47"/>
                </a:solidFill>
                <a:highlight>
                  <a:schemeClr val="lt1"/>
                </a:highlight>
                <a:latin typeface="Nunito"/>
                <a:ea typeface="Nunito"/>
                <a:cs typeface="Nunito"/>
                <a:sym typeface="Nunito"/>
              </a:rPr>
              <a:t>Salute</a:t>
            </a:r>
            <a:endParaRPr sz="2000" b="1" i="0" u="none" strike="noStrike" cap="none">
              <a:solidFill>
                <a:srgbClr val="5CBA47"/>
              </a:solidFill>
              <a:highlight>
                <a:schemeClr val="lt1"/>
              </a:highlight>
              <a:latin typeface="Nunito"/>
              <a:ea typeface="Nunito"/>
              <a:cs typeface="Nunito"/>
              <a:sym typeface="Nunito"/>
            </a:endParaRPr>
          </a:p>
        </p:txBody>
      </p:sp>
      <p:sp>
        <p:nvSpPr>
          <p:cNvPr id="97" name="Google Shape;97;p5"/>
          <p:cNvSpPr txBox="1"/>
          <p:nvPr/>
        </p:nvSpPr>
        <p:spPr>
          <a:xfrm>
            <a:off x="698615" y="2472674"/>
            <a:ext cx="2400600" cy="4476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chemeClr val="dk1"/>
              </a:buClr>
              <a:buSzPts val="1600"/>
              <a:buFont typeface="Arial"/>
              <a:buNone/>
            </a:pPr>
            <a:r>
              <a:rPr lang="it" sz="2000" b="1" i="0" u="none" strike="noStrike" cap="none">
                <a:solidFill>
                  <a:srgbClr val="5CBA47"/>
                </a:solidFill>
                <a:highlight>
                  <a:schemeClr val="lt1"/>
                </a:highlight>
                <a:latin typeface="Nunito"/>
                <a:ea typeface="Nunito"/>
                <a:cs typeface="Nunito"/>
                <a:sym typeface="Nunito"/>
              </a:rPr>
              <a:t>Biodiversità</a:t>
            </a:r>
            <a:endParaRPr sz="2000" b="1" i="0" u="none" strike="noStrike" cap="none">
              <a:solidFill>
                <a:srgbClr val="5CBA47"/>
              </a:solidFill>
              <a:highlight>
                <a:schemeClr val="lt1"/>
              </a:highlight>
              <a:latin typeface="Nunito"/>
              <a:ea typeface="Nunito"/>
              <a:cs typeface="Nunito"/>
              <a:sym typeface="Nunito"/>
            </a:endParaRPr>
          </a:p>
        </p:txBody>
      </p:sp>
      <p:sp>
        <p:nvSpPr>
          <p:cNvPr id="98" name="Google Shape;98;p5"/>
          <p:cNvSpPr txBox="1"/>
          <p:nvPr/>
        </p:nvSpPr>
        <p:spPr>
          <a:xfrm>
            <a:off x="6044763" y="2472674"/>
            <a:ext cx="2400600" cy="4476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1600"/>
              <a:buFont typeface="Arial"/>
              <a:buNone/>
            </a:pPr>
            <a:r>
              <a:rPr lang="it" sz="2000" b="1" i="0" u="none" strike="noStrike" cap="none">
                <a:solidFill>
                  <a:srgbClr val="5CBA47"/>
                </a:solidFill>
                <a:highlight>
                  <a:schemeClr val="lt1"/>
                </a:highlight>
                <a:latin typeface="Nunito"/>
                <a:ea typeface="Nunito"/>
                <a:cs typeface="Nunito"/>
                <a:sym typeface="Nunito"/>
              </a:rPr>
              <a:t>Migrazioni</a:t>
            </a:r>
            <a:endParaRPr sz="2000" b="1" i="0" u="none" strike="noStrike" cap="none">
              <a:solidFill>
                <a:srgbClr val="5CBA47"/>
              </a:solidFill>
              <a:highlight>
                <a:schemeClr val="lt1"/>
              </a:highlight>
              <a:latin typeface="Nunito"/>
              <a:ea typeface="Nunito"/>
              <a:cs typeface="Nunito"/>
              <a:sym typeface="Nunito"/>
            </a:endParaRPr>
          </a:p>
        </p:txBody>
      </p:sp>
      <p:sp>
        <p:nvSpPr>
          <p:cNvPr id="99" name="Google Shape;99;p5"/>
          <p:cNvSpPr txBox="1"/>
          <p:nvPr/>
        </p:nvSpPr>
        <p:spPr>
          <a:xfrm>
            <a:off x="0" y="379625"/>
            <a:ext cx="9144000" cy="708000"/>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3400"/>
              <a:buFont typeface="Arial"/>
              <a:buNone/>
            </a:pPr>
            <a:r>
              <a:rPr lang="it" sz="3400" b="1" i="0" u="none" strike="noStrike" cap="none">
                <a:solidFill>
                  <a:srgbClr val="FFFFFF"/>
                </a:solidFill>
                <a:latin typeface="Nunito"/>
                <a:ea typeface="Nunito"/>
                <a:cs typeface="Nunito"/>
                <a:sym typeface="Nunito"/>
              </a:rPr>
              <a:t>IMPATTI</a:t>
            </a:r>
            <a:endParaRPr sz="3400" b="1" i="0" u="none" strike="noStrike" cap="none">
              <a:solidFill>
                <a:srgbClr val="FFFFFF"/>
              </a:solidFill>
              <a:latin typeface="Nunito"/>
              <a:ea typeface="Nunito"/>
              <a:cs typeface="Nunito"/>
              <a:sym typeface="Nunito"/>
            </a:endParaRPr>
          </a:p>
        </p:txBody>
      </p:sp>
      <p:sp>
        <p:nvSpPr>
          <p:cNvPr id="100" name="Google Shape;100;p5"/>
          <p:cNvSpPr txBox="1"/>
          <p:nvPr/>
        </p:nvSpPr>
        <p:spPr>
          <a:xfrm>
            <a:off x="692858" y="2890574"/>
            <a:ext cx="2400600" cy="1181700"/>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dk1"/>
              </a:buClr>
              <a:buSzPts val="1100"/>
              <a:buFont typeface="Arial"/>
              <a:buNone/>
            </a:pPr>
            <a:r>
              <a:rPr lang="it" sz="1400" b="0" i="0" u="none" strike="noStrike" cap="none">
                <a:solidFill>
                  <a:srgbClr val="FFFFFF"/>
                </a:solidFill>
                <a:latin typeface="Nunito ExtraLight"/>
                <a:ea typeface="Nunito ExtraLight"/>
                <a:cs typeface="Nunito ExtraLight"/>
                <a:sym typeface="Nunito ExtraLight"/>
              </a:rPr>
              <a:t>Gli inquinanti danneggiano la vita acquatica, </a:t>
            </a:r>
            <a:br>
              <a:rPr lang="it" sz="1400" b="0" i="0" u="none" strike="noStrike" cap="none">
                <a:solidFill>
                  <a:srgbClr val="FFFFFF"/>
                </a:solidFill>
                <a:latin typeface="Nunito ExtraLight"/>
                <a:ea typeface="Nunito ExtraLight"/>
                <a:cs typeface="Nunito ExtraLight"/>
                <a:sym typeface="Nunito ExtraLight"/>
              </a:rPr>
            </a:br>
            <a:r>
              <a:rPr lang="it" sz="1400" b="0" i="0" u="none" strike="noStrike" cap="none">
                <a:solidFill>
                  <a:srgbClr val="FFFFFF"/>
                </a:solidFill>
                <a:latin typeface="Nunito ExtraLight"/>
                <a:ea typeface="Nunito ExtraLight"/>
                <a:cs typeface="Nunito ExtraLight"/>
                <a:sym typeface="Nunito ExtraLight"/>
              </a:rPr>
              <a:t>creando ripercussioni sull’intera catena alimentare acquatica, terrestre </a:t>
            </a:r>
            <a:br>
              <a:rPr lang="it" sz="1400" b="0" i="0" u="none" strike="noStrike" cap="none">
                <a:solidFill>
                  <a:srgbClr val="FFFFFF"/>
                </a:solidFill>
                <a:latin typeface="Nunito ExtraLight"/>
                <a:ea typeface="Nunito ExtraLight"/>
                <a:cs typeface="Nunito ExtraLight"/>
                <a:sym typeface="Nunito ExtraLight"/>
              </a:rPr>
            </a:br>
            <a:r>
              <a:rPr lang="it" sz="1400" b="0" i="0" u="none" strike="noStrike" cap="none">
                <a:solidFill>
                  <a:srgbClr val="FFFFFF"/>
                </a:solidFill>
                <a:latin typeface="Nunito ExtraLight"/>
                <a:ea typeface="Nunito ExtraLight"/>
                <a:cs typeface="Nunito ExtraLight"/>
                <a:sym typeface="Nunito ExtraLight"/>
              </a:rPr>
              <a:t>e anche agricola.</a:t>
            </a:r>
            <a:endParaRPr sz="1400" b="0" i="0" u="none" strike="noStrike" cap="none">
              <a:solidFill>
                <a:srgbClr val="FFFFFF"/>
              </a:solidFill>
              <a:latin typeface="Nunito ExtraLight"/>
              <a:ea typeface="Nunito ExtraLight"/>
              <a:cs typeface="Nunito ExtraLight"/>
              <a:sym typeface="Nunito ExtraLight"/>
            </a:endParaRPr>
          </a:p>
        </p:txBody>
      </p:sp>
      <p:sp>
        <p:nvSpPr>
          <p:cNvPr id="101" name="Google Shape;101;p5"/>
          <p:cNvSpPr/>
          <p:nvPr/>
        </p:nvSpPr>
        <p:spPr>
          <a:xfrm>
            <a:off x="3223925" y="2890574"/>
            <a:ext cx="2462400" cy="1094100"/>
          </a:xfrm>
          <a:prstGeom prst="rect">
            <a:avLst/>
          </a:prstGeom>
          <a:noFill/>
          <a:ln>
            <a:noFill/>
          </a:ln>
        </p:spPr>
        <p:txBody>
          <a:bodyPr spcFirstLastPara="1" wrap="square" lIns="91425" tIns="45700" rIns="91425" bIns="45700" anchor="t" anchorCtr="0">
            <a:noAutofit/>
          </a:bodyPr>
          <a:lstStyle/>
          <a:p>
            <a:pPr marL="0" marR="0" lvl="0" indent="0" algn="ctr" rtl="0">
              <a:lnSpc>
                <a:spcPct val="115000"/>
              </a:lnSpc>
              <a:spcBef>
                <a:spcPts val="0"/>
              </a:spcBef>
              <a:spcAft>
                <a:spcPts val="0"/>
              </a:spcAft>
              <a:buClr>
                <a:schemeClr val="dk1"/>
              </a:buClr>
              <a:buSzPts val="1100"/>
              <a:buFont typeface="Arial"/>
              <a:buNone/>
            </a:pPr>
            <a:r>
              <a:rPr lang="it" sz="1400" b="0" i="0" u="none" strike="noStrike" cap="none">
                <a:solidFill>
                  <a:srgbClr val="FFFFFF"/>
                </a:solidFill>
                <a:latin typeface="Nunito ExtraLight"/>
                <a:ea typeface="Nunito ExtraLight"/>
                <a:cs typeface="Nunito ExtraLight"/>
                <a:sym typeface="Nunito ExtraLight"/>
              </a:rPr>
              <a:t>Le persone che vivono </a:t>
            </a:r>
            <a:br>
              <a:rPr lang="it" sz="1400" b="0" i="0" u="none" strike="noStrike" cap="none">
                <a:solidFill>
                  <a:srgbClr val="FFFFFF"/>
                </a:solidFill>
                <a:latin typeface="Nunito ExtraLight"/>
                <a:ea typeface="Nunito ExtraLight"/>
                <a:cs typeface="Nunito ExtraLight"/>
                <a:sym typeface="Nunito ExtraLight"/>
              </a:rPr>
            </a:br>
            <a:r>
              <a:rPr lang="it" sz="1400" b="0" i="0" u="none" strike="noStrike" cap="none">
                <a:solidFill>
                  <a:srgbClr val="FFFFFF"/>
                </a:solidFill>
                <a:latin typeface="Nunito ExtraLight"/>
                <a:ea typeface="Nunito ExtraLight"/>
                <a:cs typeface="Nunito ExtraLight"/>
                <a:sym typeface="Nunito ExtraLight"/>
              </a:rPr>
              <a:t>vicino a zone in cui l'inquinamento delle acque </a:t>
            </a:r>
            <a:br>
              <a:rPr lang="it" sz="1400" b="0" i="0" u="none" strike="noStrike" cap="none">
                <a:solidFill>
                  <a:srgbClr val="FFFFFF"/>
                </a:solidFill>
                <a:latin typeface="Nunito ExtraLight"/>
                <a:ea typeface="Nunito ExtraLight"/>
                <a:cs typeface="Nunito ExtraLight"/>
                <a:sym typeface="Nunito ExtraLight"/>
              </a:rPr>
            </a:br>
            <a:r>
              <a:rPr lang="it" sz="1400" b="0" i="0" u="none" strike="noStrike" cap="none">
                <a:solidFill>
                  <a:srgbClr val="FFFFFF"/>
                </a:solidFill>
                <a:latin typeface="Nunito ExtraLight"/>
                <a:ea typeface="Nunito ExtraLight"/>
                <a:cs typeface="Nunito ExtraLight"/>
                <a:sym typeface="Nunito ExtraLight"/>
              </a:rPr>
              <a:t>è elevato possono essere particolarmente a rischio </a:t>
            </a:r>
            <a:br>
              <a:rPr lang="it" sz="1400" b="0" i="0" u="none" strike="noStrike" cap="none">
                <a:solidFill>
                  <a:srgbClr val="FFFFFF"/>
                </a:solidFill>
                <a:latin typeface="Nunito ExtraLight"/>
                <a:ea typeface="Nunito ExtraLight"/>
                <a:cs typeface="Nunito ExtraLight"/>
                <a:sym typeface="Nunito ExtraLight"/>
              </a:rPr>
            </a:br>
            <a:r>
              <a:rPr lang="it" sz="1400" b="0" i="0" u="none" strike="noStrike" cap="none">
                <a:solidFill>
                  <a:srgbClr val="FFFFFF"/>
                </a:solidFill>
                <a:latin typeface="Nunito ExtraLight"/>
                <a:ea typeface="Nunito ExtraLight"/>
                <a:cs typeface="Nunito ExtraLight"/>
                <a:sym typeface="Nunito ExtraLight"/>
              </a:rPr>
              <a:t>di patologie.</a:t>
            </a:r>
            <a:endParaRPr sz="1400" b="0" i="0" u="none" strike="noStrike" cap="none">
              <a:solidFill>
                <a:srgbClr val="FFFFFF"/>
              </a:solidFill>
              <a:latin typeface="Nunito ExtraLight"/>
              <a:ea typeface="Nunito ExtraLight"/>
              <a:cs typeface="Nunito ExtraLight"/>
              <a:sym typeface="Nunito ExtraLight"/>
            </a:endParaRPr>
          </a:p>
        </p:txBody>
      </p:sp>
      <p:sp>
        <p:nvSpPr>
          <p:cNvPr id="102" name="Google Shape;102;p5"/>
          <p:cNvSpPr/>
          <p:nvPr/>
        </p:nvSpPr>
        <p:spPr>
          <a:xfrm>
            <a:off x="6027454" y="2873174"/>
            <a:ext cx="2423700" cy="1564200"/>
          </a:xfrm>
          <a:prstGeom prst="rect">
            <a:avLst/>
          </a:prstGeom>
          <a:noFill/>
          <a:ln>
            <a:noFill/>
          </a:ln>
        </p:spPr>
        <p:txBody>
          <a:bodyPr spcFirstLastPara="1" wrap="square" lIns="91425" tIns="45700" rIns="91425" bIns="45700" anchor="t" anchorCtr="0">
            <a:noAutofit/>
          </a:bodyPr>
          <a:lstStyle/>
          <a:p>
            <a:pPr marL="0" marR="0" lvl="0" indent="0" algn="ctr" rtl="0">
              <a:lnSpc>
                <a:spcPct val="115000"/>
              </a:lnSpc>
              <a:spcBef>
                <a:spcPts val="0"/>
              </a:spcBef>
              <a:spcAft>
                <a:spcPts val="0"/>
              </a:spcAft>
              <a:buClr>
                <a:schemeClr val="dk1"/>
              </a:buClr>
              <a:buSzPts val="1100"/>
              <a:buFont typeface="Arial"/>
              <a:buNone/>
            </a:pPr>
            <a:r>
              <a:rPr lang="it" sz="1400" b="0" i="0" u="none" strike="noStrike" cap="none">
                <a:solidFill>
                  <a:srgbClr val="FFFFFF"/>
                </a:solidFill>
                <a:latin typeface="Nunito ExtraLight"/>
                <a:ea typeface="Nunito ExtraLight"/>
                <a:cs typeface="Nunito ExtraLight"/>
                <a:sym typeface="Nunito ExtraLight"/>
              </a:rPr>
              <a:t>Intere comunità vengono espulse, a causa dell'impossibilità di utilizzare le risorse acquatiche </a:t>
            </a:r>
            <a:br>
              <a:rPr lang="it" sz="1400" b="0" i="0" u="none" strike="noStrike" cap="none">
                <a:solidFill>
                  <a:srgbClr val="FFFFFF"/>
                </a:solidFill>
                <a:latin typeface="Nunito ExtraLight"/>
                <a:ea typeface="Nunito ExtraLight"/>
                <a:cs typeface="Nunito ExtraLight"/>
                <a:sym typeface="Nunito ExtraLight"/>
              </a:rPr>
            </a:br>
            <a:r>
              <a:rPr lang="it" sz="1400" b="0" i="0" u="none" strike="noStrike" cap="none">
                <a:solidFill>
                  <a:srgbClr val="FFFFFF"/>
                </a:solidFill>
                <a:latin typeface="Nunito ExtraLight"/>
                <a:ea typeface="Nunito ExtraLight"/>
                <a:cs typeface="Nunito ExtraLight"/>
                <a:sym typeface="Nunito ExtraLight"/>
              </a:rPr>
              <a:t>per la pesca e l'irrigazione. </a:t>
            </a:r>
            <a:endParaRPr sz="1400" b="0" i="0" u="none" strike="noStrike" cap="none">
              <a:solidFill>
                <a:srgbClr val="FFFFFF"/>
              </a:solidFill>
              <a:latin typeface="Nunito ExtraLight"/>
              <a:ea typeface="Nunito ExtraLight"/>
              <a:cs typeface="Nunito ExtraLight"/>
              <a:sym typeface="Nunito ExtraLight"/>
            </a:endParaRPr>
          </a:p>
        </p:txBody>
      </p:sp>
      <p:sp>
        <p:nvSpPr>
          <p:cNvPr id="103" name="Google Shape;103;p5"/>
          <p:cNvSpPr txBox="1">
            <a:spLocks noGrp="1"/>
          </p:cNvSpPr>
          <p:nvPr>
            <p:ph type="sldNum" idx="12"/>
          </p:nvPr>
        </p:nvSpPr>
        <p:spPr>
          <a:xfrm>
            <a:off x="875258" y="4607178"/>
            <a:ext cx="1788000" cy="536700"/>
          </a:xfrm>
          <a:prstGeom prst="rect">
            <a:avLst/>
          </a:prstGeom>
          <a:solidFill>
            <a:schemeClr val="lt1"/>
          </a:solid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000"/>
              <a:buNone/>
            </a:pPr>
            <a:fld id="{00000000-1234-1234-1234-123412341234}" type="slidenum">
              <a:rPr lang="it" b="1">
                <a:solidFill>
                  <a:schemeClr val="dk1"/>
                </a:solidFill>
                <a:latin typeface="Montserrat"/>
                <a:ea typeface="Montserrat"/>
                <a:cs typeface="Montserrat"/>
                <a:sym typeface="Montserrat"/>
              </a:rPr>
              <a:t>5</a:t>
            </a:fld>
            <a:endParaRPr b="1">
              <a:solidFill>
                <a:schemeClr val="dk1"/>
              </a:solidFill>
              <a:latin typeface="Montserrat"/>
              <a:ea typeface="Montserrat"/>
              <a:cs typeface="Montserrat"/>
              <a:sym typeface="Montserra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D22253"/>
        </a:solidFill>
        <a:effectLst/>
      </p:bgPr>
    </p:bg>
    <p:spTree>
      <p:nvGrpSpPr>
        <p:cNvPr id="1" name="Shape 107"/>
        <p:cNvGrpSpPr/>
        <p:nvPr/>
      </p:nvGrpSpPr>
      <p:grpSpPr>
        <a:xfrm>
          <a:off x="0" y="0"/>
          <a:ext cx="0" cy="0"/>
          <a:chOff x="0" y="0"/>
          <a:chExt cx="0" cy="0"/>
        </a:xfrm>
      </p:grpSpPr>
      <p:sp>
        <p:nvSpPr>
          <p:cNvPr id="108" name="Google Shape;108;p6"/>
          <p:cNvSpPr txBox="1">
            <a:spLocks noGrp="1"/>
          </p:cNvSpPr>
          <p:nvPr>
            <p:ph type="ctrTitle"/>
          </p:nvPr>
        </p:nvSpPr>
        <p:spPr>
          <a:xfrm>
            <a:off x="784800" y="1313375"/>
            <a:ext cx="6361800" cy="31833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5200"/>
              <a:buNone/>
            </a:pPr>
            <a:r>
              <a:rPr lang="it">
                <a:solidFill>
                  <a:schemeClr val="lt1"/>
                </a:solidFill>
                <a:latin typeface="Nunito Light"/>
                <a:ea typeface="Nunito Light"/>
                <a:cs typeface="Nunito Light"/>
                <a:sym typeface="Nunito Light"/>
              </a:rPr>
              <a:t>Un esempio </a:t>
            </a:r>
            <a:endParaRPr>
              <a:solidFill>
                <a:schemeClr val="lt1"/>
              </a:solidFill>
              <a:latin typeface="Nunito Light"/>
              <a:ea typeface="Nunito Light"/>
              <a:cs typeface="Nunito Light"/>
              <a:sym typeface="Nunito Light"/>
            </a:endParaRPr>
          </a:p>
          <a:p>
            <a:pPr marL="0" lvl="0" indent="0" algn="l" rtl="0">
              <a:lnSpc>
                <a:spcPct val="100000"/>
              </a:lnSpc>
              <a:spcBef>
                <a:spcPts val="0"/>
              </a:spcBef>
              <a:spcAft>
                <a:spcPts val="0"/>
              </a:spcAft>
              <a:buSzPts val="5200"/>
              <a:buNone/>
            </a:pPr>
            <a:r>
              <a:rPr lang="it">
                <a:solidFill>
                  <a:schemeClr val="lt1"/>
                </a:solidFill>
                <a:latin typeface="Nunito Light"/>
                <a:ea typeface="Nunito Light"/>
                <a:cs typeface="Nunito Light"/>
                <a:sym typeface="Nunito Light"/>
              </a:rPr>
              <a:t>di impatto </a:t>
            </a:r>
            <a:r>
              <a:rPr lang="it">
                <a:solidFill>
                  <a:schemeClr val="lt1"/>
                </a:solidFill>
                <a:highlight>
                  <a:srgbClr val="5CBA47"/>
                </a:highlight>
                <a:latin typeface="Nunito Light"/>
                <a:ea typeface="Nunito Light"/>
                <a:cs typeface="Nunito Light"/>
                <a:sym typeface="Nunito Light"/>
              </a:rPr>
              <a:t>negativo</a:t>
            </a:r>
            <a:r>
              <a:rPr lang="it">
                <a:solidFill>
                  <a:schemeClr val="lt1"/>
                </a:solidFill>
                <a:latin typeface="Nunito Light"/>
                <a:ea typeface="Nunito Light"/>
                <a:cs typeface="Nunito Light"/>
                <a:sym typeface="Nunito Light"/>
              </a:rPr>
              <a:t> </a:t>
            </a:r>
            <a:endParaRPr>
              <a:solidFill>
                <a:schemeClr val="lt1"/>
              </a:solidFill>
              <a:latin typeface="Nunito Light"/>
              <a:ea typeface="Nunito Light"/>
              <a:cs typeface="Nunito Light"/>
              <a:sym typeface="Nunito Light"/>
            </a:endParaRPr>
          </a:p>
        </p:txBody>
      </p:sp>
      <p:pic>
        <p:nvPicPr>
          <p:cNvPr id="109" name="Google Shape;109;p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75273" y="432875"/>
            <a:ext cx="1044474" cy="564175"/>
          </a:xfrm>
          <a:prstGeom prst="rect">
            <a:avLst/>
          </a:prstGeom>
          <a:noFill/>
          <a:ln>
            <a:noFill/>
          </a:ln>
        </p:spPr>
      </p:pic>
      <p:pic>
        <p:nvPicPr>
          <p:cNvPr id="110" name="Google Shape;110;p6"/>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4842025"/>
            <a:ext cx="9144003" cy="38850"/>
          </a:xfrm>
          <a:prstGeom prst="rect">
            <a:avLst/>
          </a:prstGeom>
          <a:noFill/>
          <a:ln>
            <a:noFill/>
          </a:ln>
        </p:spPr>
      </p:pic>
      <p:pic>
        <p:nvPicPr>
          <p:cNvPr id="111" name="Google Shape;111;p6"/>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7992200" y="-801850"/>
            <a:ext cx="1195750" cy="6747202"/>
          </a:xfrm>
          <a:prstGeom prst="rect">
            <a:avLst/>
          </a:prstGeom>
          <a:noFill/>
          <a:ln>
            <a:noFill/>
          </a:ln>
        </p:spPr>
      </p:pic>
      <p:sp>
        <p:nvSpPr>
          <p:cNvPr id="112" name="Google Shape;112;p6"/>
          <p:cNvSpPr/>
          <p:nvPr/>
        </p:nvSpPr>
        <p:spPr>
          <a:xfrm>
            <a:off x="875275" y="0"/>
            <a:ext cx="1788000" cy="342900"/>
          </a:xfrm>
          <a:prstGeom prst="rect">
            <a:avLst/>
          </a:prstGeom>
          <a:solidFill>
            <a:srgbClr val="5CBA4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p6"/>
          <p:cNvSpPr txBox="1">
            <a:spLocks noGrp="1"/>
          </p:cNvSpPr>
          <p:nvPr>
            <p:ph type="sldNum" idx="12"/>
          </p:nvPr>
        </p:nvSpPr>
        <p:spPr>
          <a:xfrm>
            <a:off x="875283" y="4607178"/>
            <a:ext cx="1788000" cy="536700"/>
          </a:xfrm>
          <a:prstGeom prst="rect">
            <a:avLst/>
          </a:prstGeom>
          <a:solidFill>
            <a:srgbClr val="5CBA47"/>
          </a:solid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000"/>
              <a:buNone/>
            </a:pPr>
            <a:fld id="{00000000-1234-1234-1234-123412341234}" type="slidenum">
              <a:rPr lang="it" b="1">
                <a:solidFill>
                  <a:schemeClr val="lt1"/>
                </a:solidFill>
                <a:latin typeface="Montserrat"/>
                <a:ea typeface="Montserrat"/>
                <a:cs typeface="Montserrat"/>
                <a:sym typeface="Montserrat"/>
              </a:rPr>
              <a:t>6</a:t>
            </a:fld>
            <a:endParaRPr b="1">
              <a:solidFill>
                <a:schemeClr val="lt1"/>
              </a:solidFill>
              <a:latin typeface="Montserrat"/>
              <a:ea typeface="Montserrat"/>
              <a:cs typeface="Montserrat"/>
              <a:sym typeface="Montserra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7"/>
        <p:cNvGrpSpPr/>
        <p:nvPr/>
      </p:nvGrpSpPr>
      <p:grpSpPr>
        <a:xfrm>
          <a:off x="0" y="0"/>
          <a:ext cx="0" cy="0"/>
          <a:chOff x="0" y="0"/>
          <a:chExt cx="0" cy="0"/>
        </a:xfrm>
      </p:grpSpPr>
      <p:pic>
        <p:nvPicPr>
          <p:cNvPr id="118" name="Google Shape;118;p7"/>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9301649" cy="5143500"/>
          </a:xfrm>
          <a:prstGeom prst="rect">
            <a:avLst/>
          </a:prstGeom>
          <a:noFill/>
          <a:ln>
            <a:noFill/>
          </a:ln>
        </p:spPr>
      </p:pic>
      <p:sp>
        <p:nvSpPr>
          <p:cNvPr id="119" name="Google Shape;119;p7"/>
          <p:cNvSpPr txBox="1">
            <a:spLocks noGrp="1"/>
          </p:cNvSpPr>
          <p:nvPr>
            <p:ph type="ctrTitle"/>
          </p:nvPr>
        </p:nvSpPr>
        <p:spPr>
          <a:xfrm>
            <a:off x="784800" y="1313375"/>
            <a:ext cx="6361800" cy="31833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5200"/>
              <a:buNone/>
            </a:pPr>
            <a:r>
              <a:rPr lang="it">
                <a:solidFill>
                  <a:schemeClr val="lt1"/>
                </a:solidFill>
                <a:highlight>
                  <a:srgbClr val="5CBA47"/>
                </a:highlight>
                <a:latin typeface="Nunito Light"/>
                <a:ea typeface="Nunito Light"/>
                <a:cs typeface="Nunito Light"/>
                <a:sym typeface="Nunito Light"/>
              </a:rPr>
              <a:t>Amazzonia</a:t>
            </a:r>
            <a:endParaRPr>
              <a:solidFill>
                <a:schemeClr val="lt1"/>
              </a:solidFill>
              <a:highlight>
                <a:srgbClr val="5CBA47"/>
              </a:highlight>
              <a:latin typeface="Nunito Light"/>
              <a:ea typeface="Nunito Light"/>
              <a:cs typeface="Nunito Light"/>
              <a:sym typeface="Nunito Light"/>
            </a:endParaRPr>
          </a:p>
        </p:txBody>
      </p:sp>
      <p:pic>
        <p:nvPicPr>
          <p:cNvPr id="120" name="Google Shape;120;p7"/>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875273" y="432875"/>
            <a:ext cx="1044474" cy="564175"/>
          </a:xfrm>
          <a:prstGeom prst="rect">
            <a:avLst/>
          </a:prstGeom>
          <a:noFill/>
          <a:ln>
            <a:noFill/>
          </a:ln>
        </p:spPr>
      </p:pic>
      <p:sp>
        <p:nvSpPr>
          <p:cNvPr id="121" name="Google Shape;121;p7"/>
          <p:cNvSpPr/>
          <p:nvPr/>
        </p:nvSpPr>
        <p:spPr>
          <a:xfrm>
            <a:off x="875275" y="0"/>
            <a:ext cx="1788000" cy="342900"/>
          </a:xfrm>
          <a:prstGeom prst="rect">
            <a:avLst/>
          </a:prstGeom>
          <a:solidFill>
            <a:srgbClr val="5CBA4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Google Shape;122;p7"/>
          <p:cNvSpPr txBox="1">
            <a:spLocks noGrp="1"/>
          </p:cNvSpPr>
          <p:nvPr>
            <p:ph type="sldNum" idx="12"/>
          </p:nvPr>
        </p:nvSpPr>
        <p:spPr>
          <a:xfrm>
            <a:off x="875283" y="4607178"/>
            <a:ext cx="1788000" cy="536700"/>
          </a:xfrm>
          <a:prstGeom prst="rect">
            <a:avLst/>
          </a:prstGeom>
          <a:solidFill>
            <a:srgbClr val="5CBA47"/>
          </a:solid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000"/>
              <a:buNone/>
            </a:pPr>
            <a:fld id="{00000000-1234-1234-1234-123412341234}" type="slidenum">
              <a:rPr lang="it" b="1">
                <a:solidFill>
                  <a:schemeClr val="lt1"/>
                </a:solidFill>
                <a:latin typeface="Montserrat"/>
                <a:ea typeface="Montserrat"/>
                <a:cs typeface="Montserrat"/>
                <a:sym typeface="Montserrat"/>
              </a:rPr>
              <a:t>7</a:t>
            </a:fld>
            <a:endParaRPr b="1">
              <a:solidFill>
                <a:schemeClr val="lt1"/>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22253"/>
        </a:solidFill>
        <a:effectLst/>
      </p:bgPr>
    </p:bg>
    <p:spTree>
      <p:nvGrpSpPr>
        <p:cNvPr id="1" name="Shape 126"/>
        <p:cNvGrpSpPr/>
        <p:nvPr/>
      </p:nvGrpSpPr>
      <p:grpSpPr>
        <a:xfrm>
          <a:off x="0" y="0"/>
          <a:ext cx="0" cy="0"/>
          <a:chOff x="0" y="0"/>
          <a:chExt cx="0" cy="0"/>
        </a:xfrm>
      </p:grpSpPr>
      <p:sp>
        <p:nvSpPr>
          <p:cNvPr id="127" name="Google Shape;127;p8"/>
          <p:cNvSpPr txBox="1">
            <a:spLocks noGrp="1"/>
          </p:cNvSpPr>
          <p:nvPr>
            <p:ph type="ctrTitle"/>
          </p:nvPr>
        </p:nvSpPr>
        <p:spPr>
          <a:xfrm>
            <a:off x="784800" y="1313375"/>
            <a:ext cx="6361800" cy="31833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5200"/>
              <a:buNone/>
            </a:pPr>
            <a:r>
              <a:rPr lang="it">
                <a:solidFill>
                  <a:schemeClr val="lt1"/>
                </a:solidFill>
                <a:latin typeface="Nunito Light"/>
                <a:ea typeface="Nunito Light"/>
                <a:cs typeface="Nunito Light"/>
                <a:sym typeface="Nunito Light"/>
              </a:rPr>
              <a:t>Una storia dal  </a:t>
            </a:r>
            <a:br>
              <a:rPr lang="it">
                <a:solidFill>
                  <a:schemeClr val="lt1"/>
                </a:solidFill>
                <a:latin typeface="Nunito Light"/>
                <a:ea typeface="Nunito Light"/>
                <a:cs typeface="Nunito Light"/>
                <a:sym typeface="Nunito Light"/>
              </a:rPr>
            </a:br>
            <a:r>
              <a:rPr lang="it">
                <a:solidFill>
                  <a:schemeClr val="lt1"/>
                </a:solidFill>
                <a:highlight>
                  <a:srgbClr val="5CBA47"/>
                </a:highlight>
                <a:latin typeface="Nunito Light"/>
                <a:ea typeface="Nunito Light"/>
                <a:cs typeface="Nunito Light"/>
                <a:sym typeface="Nunito Light"/>
              </a:rPr>
              <a:t>sud del mondo</a:t>
            </a:r>
            <a:r>
              <a:rPr lang="it">
                <a:solidFill>
                  <a:schemeClr val="lt1"/>
                </a:solidFill>
                <a:latin typeface="Nunito Light"/>
                <a:ea typeface="Nunito Light"/>
                <a:cs typeface="Nunito Light"/>
                <a:sym typeface="Nunito Light"/>
              </a:rPr>
              <a:t> </a:t>
            </a:r>
            <a:endParaRPr>
              <a:solidFill>
                <a:schemeClr val="lt1"/>
              </a:solidFill>
              <a:latin typeface="Nunito Light"/>
              <a:ea typeface="Nunito Light"/>
              <a:cs typeface="Nunito Light"/>
              <a:sym typeface="Nunito Light"/>
            </a:endParaRPr>
          </a:p>
        </p:txBody>
      </p:sp>
      <p:pic>
        <p:nvPicPr>
          <p:cNvPr id="128" name="Google Shape;128;p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75273" y="432875"/>
            <a:ext cx="1044474" cy="564175"/>
          </a:xfrm>
          <a:prstGeom prst="rect">
            <a:avLst/>
          </a:prstGeom>
          <a:noFill/>
          <a:ln>
            <a:noFill/>
          </a:ln>
        </p:spPr>
      </p:pic>
      <p:pic>
        <p:nvPicPr>
          <p:cNvPr id="129" name="Google Shape;129;p8"/>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0" y="4842025"/>
            <a:ext cx="9144003" cy="38850"/>
          </a:xfrm>
          <a:prstGeom prst="rect">
            <a:avLst/>
          </a:prstGeom>
          <a:noFill/>
          <a:ln>
            <a:noFill/>
          </a:ln>
        </p:spPr>
      </p:pic>
      <p:pic>
        <p:nvPicPr>
          <p:cNvPr id="130" name="Google Shape;130;p8"/>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7992200" y="-801850"/>
            <a:ext cx="1195750" cy="6747202"/>
          </a:xfrm>
          <a:prstGeom prst="rect">
            <a:avLst/>
          </a:prstGeom>
          <a:noFill/>
          <a:ln>
            <a:noFill/>
          </a:ln>
        </p:spPr>
      </p:pic>
      <p:sp>
        <p:nvSpPr>
          <p:cNvPr id="131" name="Google Shape;131;p8"/>
          <p:cNvSpPr/>
          <p:nvPr/>
        </p:nvSpPr>
        <p:spPr>
          <a:xfrm>
            <a:off x="875275" y="0"/>
            <a:ext cx="1788000" cy="342900"/>
          </a:xfrm>
          <a:prstGeom prst="rect">
            <a:avLst/>
          </a:prstGeom>
          <a:solidFill>
            <a:srgbClr val="5CBA4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8"/>
          <p:cNvSpPr txBox="1">
            <a:spLocks noGrp="1"/>
          </p:cNvSpPr>
          <p:nvPr>
            <p:ph type="sldNum" idx="12"/>
          </p:nvPr>
        </p:nvSpPr>
        <p:spPr>
          <a:xfrm>
            <a:off x="875283" y="4607178"/>
            <a:ext cx="1788000" cy="536700"/>
          </a:xfrm>
          <a:prstGeom prst="rect">
            <a:avLst/>
          </a:prstGeom>
          <a:solidFill>
            <a:srgbClr val="5CBA47"/>
          </a:solid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000"/>
              <a:buNone/>
            </a:pPr>
            <a:fld id="{00000000-1234-1234-1234-123412341234}" type="slidenum">
              <a:rPr lang="it" b="1">
                <a:solidFill>
                  <a:schemeClr val="lt1"/>
                </a:solidFill>
                <a:latin typeface="Montserrat"/>
                <a:ea typeface="Montserrat"/>
                <a:cs typeface="Montserrat"/>
                <a:sym typeface="Montserrat"/>
              </a:rPr>
              <a:t>8</a:t>
            </a:fld>
            <a:endParaRPr b="1">
              <a:solidFill>
                <a:schemeClr val="lt1"/>
              </a:solidFill>
              <a:latin typeface="Montserrat"/>
              <a:ea typeface="Montserrat"/>
              <a:cs typeface="Montserrat"/>
              <a:sym typeface="Montserra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6"/>
        <p:cNvGrpSpPr/>
        <p:nvPr/>
      </p:nvGrpSpPr>
      <p:grpSpPr>
        <a:xfrm>
          <a:off x="0" y="0"/>
          <a:ext cx="0" cy="0"/>
          <a:chOff x="0" y="0"/>
          <a:chExt cx="0" cy="0"/>
        </a:xfrm>
      </p:grpSpPr>
      <p:pic>
        <p:nvPicPr>
          <p:cNvPr id="137" name="Google Shape;137;p9"/>
          <p:cNvPicPr preferRelativeResize="0"/>
          <p:nvPr/>
        </p:nvPicPr>
        <p:blipFill rotWithShape="1">
          <a:blip r:embed="rId3" cstate="screen">
            <a:alphaModFix/>
            <a:extLst>
              <a:ext uri="{28A0092B-C50C-407E-A947-70E740481C1C}">
                <a14:useLocalDpi xmlns:a14="http://schemas.microsoft.com/office/drawing/2010/main"/>
              </a:ext>
            </a:extLst>
          </a:blip>
          <a:srcRect l="-30"/>
          <a:stretch/>
        </p:blipFill>
        <p:spPr>
          <a:xfrm>
            <a:off x="-2975" y="0"/>
            <a:ext cx="9144000" cy="5143500"/>
          </a:xfrm>
          <a:prstGeom prst="rect">
            <a:avLst/>
          </a:prstGeom>
          <a:noFill/>
          <a:ln>
            <a:noFill/>
          </a:ln>
        </p:spPr>
      </p:pic>
      <p:sp>
        <p:nvSpPr>
          <p:cNvPr id="138" name="Google Shape;138;p9"/>
          <p:cNvSpPr txBox="1">
            <a:spLocks noGrp="1"/>
          </p:cNvSpPr>
          <p:nvPr>
            <p:ph type="ctrTitle"/>
          </p:nvPr>
        </p:nvSpPr>
        <p:spPr>
          <a:xfrm>
            <a:off x="784800" y="1313375"/>
            <a:ext cx="6361800" cy="31833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5200"/>
              <a:buNone/>
            </a:pPr>
            <a:r>
              <a:rPr lang="it">
                <a:solidFill>
                  <a:schemeClr val="lt1"/>
                </a:solidFill>
                <a:highlight>
                  <a:srgbClr val="5CBA47"/>
                </a:highlight>
                <a:latin typeface="Nunito Light"/>
                <a:ea typeface="Nunito Light"/>
                <a:cs typeface="Nunito Light"/>
                <a:sym typeface="Nunito Light"/>
              </a:rPr>
              <a:t>Indonesia</a:t>
            </a:r>
            <a:endParaRPr>
              <a:solidFill>
                <a:schemeClr val="lt1"/>
              </a:solidFill>
              <a:highlight>
                <a:srgbClr val="5CBA47"/>
              </a:highlight>
              <a:latin typeface="Nunito Light"/>
              <a:ea typeface="Nunito Light"/>
              <a:cs typeface="Nunito Light"/>
              <a:sym typeface="Nunito Light"/>
            </a:endParaRPr>
          </a:p>
        </p:txBody>
      </p:sp>
      <p:pic>
        <p:nvPicPr>
          <p:cNvPr id="139" name="Google Shape;139;p9"/>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875273" y="432875"/>
            <a:ext cx="1044474" cy="564175"/>
          </a:xfrm>
          <a:prstGeom prst="rect">
            <a:avLst/>
          </a:prstGeom>
          <a:noFill/>
          <a:ln>
            <a:noFill/>
          </a:ln>
        </p:spPr>
      </p:pic>
      <p:sp>
        <p:nvSpPr>
          <p:cNvPr id="140" name="Google Shape;140;p9"/>
          <p:cNvSpPr txBox="1">
            <a:spLocks noGrp="1"/>
          </p:cNvSpPr>
          <p:nvPr>
            <p:ph type="sldNum" idx="12"/>
          </p:nvPr>
        </p:nvSpPr>
        <p:spPr>
          <a:xfrm>
            <a:off x="875283" y="4607178"/>
            <a:ext cx="1788000" cy="536700"/>
          </a:xfrm>
          <a:prstGeom prst="rect">
            <a:avLst/>
          </a:prstGeom>
          <a:solidFill>
            <a:srgbClr val="5CBA47"/>
          </a:solid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000"/>
              <a:buNone/>
            </a:pPr>
            <a:fld id="{00000000-1234-1234-1234-123412341234}" type="slidenum">
              <a:rPr lang="it" b="1">
                <a:solidFill>
                  <a:schemeClr val="lt1"/>
                </a:solidFill>
                <a:latin typeface="Montserrat"/>
                <a:ea typeface="Montserrat"/>
                <a:cs typeface="Montserrat"/>
                <a:sym typeface="Montserrat"/>
              </a:rPr>
              <a:t>9</a:t>
            </a:fld>
            <a:endParaRPr b="1">
              <a:solidFill>
                <a:schemeClr val="lt1"/>
              </a:solidFill>
              <a:latin typeface="Montserrat"/>
              <a:ea typeface="Montserrat"/>
              <a:cs typeface="Montserrat"/>
              <a:sym typeface="Montserrat"/>
            </a:endParaRPr>
          </a:p>
        </p:txBody>
      </p:sp>
      <p:sp>
        <p:nvSpPr>
          <p:cNvPr id="141" name="Google Shape;141;p9"/>
          <p:cNvSpPr/>
          <p:nvPr/>
        </p:nvSpPr>
        <p:spPr>
          <a:xfrm>
            <a:off x="875275" y="0"/>
            <a:ext cx="1788000" cy="342900"/>
          </a:xfrm>
          <a:prstGeom prst="rect">
            <a:avLst/>
          </a:prstGeom>
          <a:solidFill>
            <a:srgbClr val="5CBA4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1522</Words>
  <Application>Microsoft Office PowerPoint</Application>
  <PresentationFormat>Presentazione su schermo (16:9)</PresentationFormat>
  <Paragraphs>81</Paragraphs>
  <Slides>15</Slides>
  <Notes>15</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15</vt:i4>
      </vt:variant>
    </vt:vector>
  </HeadingPairs>
  <TitlesOfParts>
    <vt:vector size="22" baseType="lpstr">
      <vt:lpstr>Nunito ExtraLight</vt:lpstr>
      <vt:lpstr>Nunito Black</vt:lpstr>
      <vt:lpstr>Arial</vt:lpstr>
      <vt:lpstr>Nunito</vt:lpstr>
      <vt:lpstr>Montserrat</vt:lpstr>
      <vt:lpstr>Nunito Light</vt:lpstr>
      <vt:lpstr>Simple Light</vt:lpstr>
      <vt:lpstr>Inquinanti</vt:lpstr>
      <vt:lpstr>Quali sostanze inquinanti escono  dalle nostre case</vt:lpstr>
      <vt:lpstr>Biodiversità</vt:lpstr>
      <vt:lpstr>Presentazione standard di PowerPoint</vt:lpstr>
      <vt:lpstr>Presentazione standard di PowerPoint</vt:lpstr>
      <vt:lpstr>Un esempio  di impatto negativo </vt:lpstr>
      <vt:lpstr>Amazzonia</vt:lpstr>
      <vt:lpstr>Una storia dal   sud del mondo </vt:lpstr>
      <vt:lpstr>Indonesia</vt:lpstr>
      <vt:lpstr>Una storia di   protagonisti</vt:lpstr>
      <vt:lpstr>Brasile</vt:lpstr>
      <vt:lpstr>Una innovazione   tecnologica</vt:lpstr>
      <vt:lpstr>Nanorobots</vt:lpstr>
      <vt:lpstr>Ora tocca a voi</vt:lpstr>
      <vt:lpstr>Grazie.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Inquinanti</dc:title>
  <dc:creator>Utente</dc:creator>
  <cp:lastModifiedBy>Pozzi Chiara</cp:lastModifiedBy>
  <cp:revision>1</cp:revision>
  <dcterms:modified xsi:type="dcterms:W3CDTF">2024-07-16T12:45:02Z</dcterms:modified>
</cp:coreProperties>
</file>