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embeddedFontLst>
    <p:embeddedFont>
      <p:font typeface="Montserrat" panose="020B0604020202020204" charset="0"/>
      <p:regular r:id="rId18"/>
      <p:bold r:id="rId19"/>
      <p:italic r:id="rId20"/>
      <p:boldItalic r:id="rId21"/>
    </p:embeddedFont>
    <p:embeddedFont>
      <p:font typeface="Nunito" panose="020B0604020202020204" charset="0"/>
      <p:regular r:id="rId22"/>
      <p:bold r:id="rId23"/>
      <p:italic r:id="rId24"/>
      <p:boldItalic r:id="rId25"/>
    </p:embeddedFont>
    <p:embeddedFont>
      <p:font typeface="Nunito Black" panose="020B0604020202020204" charset="0"/>
      <p:bold r:id="rId26"/>
      <p:boldItalic r:id="rId27"/>
    </p:embeddedFont>
    <p:embeddedFont>
      <p:font typeface="Nunito ExtraLight" panose="020B0604020202020204" charset="0"/>
      <p:regular r:id="rId28"/>
      <p:bold r:id="rId29"/>
      <p:italic r:id="rId30"/>
      <p:boldItalic r:id="rId31"/>
    </p:embeddedFont>
  </p:embeddedFontLst>
  <p:defaultTextStyle>
    <a:defPPr>
      <a:defRPr lang="it-IT"/>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1620">
          <p15:clr>
            <a:srgbClr val="A4A3A4"/>
          </p15:clr>
        </p15:guide>
        <p15:guide id="2" pos="2948">
          <p15:clr>
            <a:srgbClr val="A4A3A4"/>
          </p15:clr>
        </p15:guide>
        <p15:guide id="3" pos="551">
          <p15:clr>
            <a:srgbClr val="A4A3A4"/>
          </p15:clr>
        </p15:guide>
        <p15:guide id="4" orient="horz" pos="273">
          <p15:clr>
            <a:srgbClr val="A4A3A4"/>
          </p15:clr>
        </p15:guide>
        <p15:guide id="5" orient="horz" pos="171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54" y="82"/>
      </p:cViewPr>
      <p:guideLst>
        <p:guide orient="horz" pos="1620"/>
        <p:guide pos="2948"/>
        <p:guide pos="551"/>
        <p:guide orient="horz" pos="273"/>
        <p:guide orient="horz" pos="171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Google Shape;3;n">
            <a:extLst>
              <a:ext uri="{FF2B5EF4-FFF2-40B4-BE49-F238E27FC236}">
                <a16:creationId xmlns:a16="http://schemas.microsoft.com/office/drawing/2014/main" id="{2C5D6A8E-C41B-4ED5-9930-BD4A896329A9}"/>
              </a:ext>
            </a:extLst>
          </p:cNvPr>
          <p:cNvSpPr>
            <a:spLocks noGrp="1" noRot="1" noChangeAspect="1"/>
          </p:cNvSpPr>
          <p:nvPr>
            <p:ph type="sldImg" idx="2"/>
          </p:nvPr>
        </p:nvSpPr>
        <p:spPr bwMode="auto">
          <a:xfrm>
            <a:off x="381000" y="685800"/>
            <a:ext cx="6096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3075" name="Google Shape;4;n">
            <a:extLst>
              <a:ext uri="{FF2B5EF4-FFF2-40B4-BE49-F238E27FC236}">
                <a16:creationId xmlns:a16="http://schemas.microsoft.com/office/drawing/2014/main" id="{354A830F-2672-4455-B822-DDFB256E7BF5}"/>
              </a:ext>
            </a:extLst>
          </p:cNvPr>
          <p:cNvSpPr txBox="1">
            <a:spLocks noGrp="1" noChangeArrowheads="1"/>
          </p:cNvSpPr>
          <p:nvPr>
            <p:ph type="body" idx="1"/>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it-IT" altLang="it-IT">
              <a:sym typeface="Arial" panose="020B0604020202020204" pitchFamily="34" charset="0"/>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457200"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marL="914400" lvl="1"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marL="1371600" lvl="2"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marL="1828800" lvl="3"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marL="2286000" lvl="4"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2" name="Google Shape;51;p:notes">
            <a:extLst>
              <a:ext uri="{FF2B5EF4-FFF2-40B4-BE49-F238E27FC236}">
                <a16:creationId xmlns:a16="http://schemas.microsoft.com/office/drawing/2014/main" id="{E4902707-B0E4-4949-847E-2D669EA76F2A}"/>
              </a:ext>
            </a:extLst>
          </p:cNvPr>
          <p:cNvSpPr>
            <a:spLocks noGrp="1" noRot="1" noChangeAspect="1" noTextEdit="1"/>
          </p:cNvSpPr>
          <p:nvPr>
            <p:ph type="sldImg" idx="2"/>
          </p:nvPr>
        </p:nvSpPr>
        <p:spPr>
          <a:noFill/>
          <a:ln>
            <a:headEnd/>
            <a:tailEnd/>
          </a:ln>
        </p:spPr>
      </p:sp>
      <p:sp>
        <p:nvSpPr>
          <p:cNvPr id="5123" name="Google Shape;52;p:notes">
            <a:extLst>
              <a:ext uri="{FF2B5EF4-FFF2-40B4-BE49-F238E27FC236}">
                <a16:creationId xmlns:a16="http://schemas.microsoft.com/office/drawing/2014/main" id="{AA96784E-7B40-4B39-8778-92F46BD3C755}"/>
              </a:ext>
            </a:extLst>
          </p:cNvPr>
          <p:cNvSpPr txBox="1">
            <a:spLocks noGrp="1" noChangeArrowheads="1"/>
          </p:cNvSpPr>
          <p:nvPr>
            <p:ph type="body" idx="1"/>
          </p:nvPr>
        </p:nvSpPr>
        <p:spPr/>
        <p:txBody>
          <a:bodyPr/>
          <a:lstStyle/>
          <a:p>
            <a:pPr marL="0" indent="0" eaLnBrk="1" hangingPunct="1">
              <a:buSzPts val="1100"/>
            </a:pPr>
            <a:r>
              <a:rPr lang="it-IT" altLang="it-IT" sz="1100">
                <a:latin typeface="Arial" panose="020B0604020202020204" pitchFamily="34" charset="0"/>
                <a:cs typeface="Arial" panose="020B0604020202020204" pitchFamily="34" charset="0"/>
              </a:rPr>
              <a:t>L’obiettivo di sviluppo sostenibile n.6 di Agenda 2030 vuol garantire a tutti la disponibilità e la gestione sostenibile dell'acqua e delle strutture igienico-sanitarie</a:t>
            </a:r>
          </a:p>
          <a:p>
            <a:pPr marL="0" indent="0" eaLnBrk="1" hangingPunct="1">
              <a:buSzPts val="1100"/>
            </a:pPr>
            <a:endParaRPr lang="it-IT" altLang="it-IT" sz="1100">
              <a:latin typeface="Arial" panose="020B0604020202020204" pitchFamily="34" charset="0"/>
              <a:cs typeface="Arial" panose="020B0604020202020204" pitchFamily="34" charset="0"/>
            </a:endParaRPr>
          </a:p>
          <a:p>
            <a:pPr marL="0" indent="0" eaLnBrk="1" hangingPunct="1">
              <a:buSzPts val="1100"/>
            </a:pPr>
            <a:r>
              <a:rPr lang="it-IT" altLang="it-IT" sz="1100">
                <a:latin typeface="Arial" panose="020B0604020202020204" pitchFamily="34" charset="0"/>
                <a:cs typeface="Arial" panose="020B0604020202020204" pitchFamily="34" charset="0"/>
              </a:rPr>
              <a:t>L'accesso all'acqua potabile e a servizi igienico-sanitari sicuri è un diritto umano sancito dall’Assemblea Generale delle Nazioni Unite e dall’Agenda 2030, essenziale per il pieno godimento della vita e di tutti gli altri diritti. Occorre garantirlo a tutti, senza discriminazioni, dando la priorità ai più bisognosi.</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554" name="Google Shape;150;g251c1e8965c_0_134:notes">
            <a:extLst>
              <a:ext uri="{FF2B5EF4-FFF2-40B4-BE49-F238E27FC236}">
                <a16:creationId xmlns:a16="http://schemas.microsoft.com/office/drawing/2014/main" id="{C0C4C8AB-ED0D-47AD-BB5A-8FA93C3F5B74}"/>
              </a:ext>
            </a:extLst>
          </p:cNvPr>
          <p:cNvSpPr>
            <a:spLocks noGrp="1" noRot="1" noChangeAspect="1" noTextEdit="1"/>
          </p:cNvSpPr>
          <p:nvPr>
            <p:ph type="sldImg" idx="2"/>
          </p:nvPr>
        </p:nvSpPr>
        <p:spPr>
          <a:noFill/>
          <a:ln>
            <a:headEnd/>
            <a:tailEnd/>
          </a:ln>
        </p:spPr>
      </p:sp>
      <p:sp>
        <p:nvSpPr>
          <p:cNvPr id="23555" name="Google Shape;151;g251c1e8965c_0_134:notes">
            <a:extLst>
              <a:ext uri="{FF2B5EF4-FFF2-40B4-BE49-F238E27FC236}">
                <a16:creationId xmlns:a16="http://schemas.microsoft.com/office/drawing/2014/main" id="{75EE079E-0DFC-473A-859C-5F68B67EBB16}"/>
              </a:ext>
            </a:extLst>
          </p:cNvPr>
          <p:cNvSpPr txBox="1">
            <a:spLocks noGrp="1" noChangeArrowheads="1"/>
          </p:cNvSpPr>
          <p:nvPr>
            <p:ph type="body" idx="1"/>
          </p:nvPr>
        </p:nvSpPr>
        <p:spPr/>
        <p:txBody>
          <a:bodyPr/>
          <a:lstStyle/>
          <a:p>
            <a:pPr marL="0" indent="0" eaLnBrk="1" hangingPunct="1">
              <a:buSzPts val="1100"/>
            </a:pPr>
            <a:r>
              <a:rPr lang="it-IT" altLang="it-IT" sz="1100">
                <a:latin typeface="Arial" panose="020B0604020202020204" pitchFamily="34" charset="0"/>
                <a:cs typeface="Arial" panose="020B0604020202020204" pitchFamily="34" charset="0"/>
              </a:rPr>
              <a:t>Nella prossima slide vedremo un esempio. </a:t>
            </a:r>
          </a:p>
          <a:p>
            <a:pPr marL="0" indent="0" eaLnBrk="1" hangingPunct="1">
              <a:buSzPts val="1100"/>
            </a:pPr>
            <a:endParaRPr lang="it-IT" altLang="it-IT" sz="1100">
              <a:latin typeface="Arial" panose="020B0604020202020204" pitchFamily="34" charset="0"/>
              <a:cs typeface="Arial" panose="020B0604020202020204" pitchFamily="34" charset="0"/>
            </a:endParaRPr>
          </a:p>
          <a:p>
            <a:pPr marL="0" indent="0" eaLnBrk="1" hangingPunct="1">
              <a:buSzPts val="1100"/>
            </a:pPr>
            <a:r>
              <a:rPr lang="it-IT" altLang="it-IT" sz="1100" b="1">
                <a:latin typeface="Arial" panose="020B0604020202020204" pitchFamily="34" charset="0"/>
                <a:cs typeface="Arial" panose="020B0604020202020204" pitchFamily="34" charset="0"/>
              </a:rPr>
              <a:t>DOMANDA: </a:t>
            </a:r>
            <a:r>
              <a:rPr lang="it-IT" altLang="it-IT" sz="1100" b="1" i="1">
                <a:latin typeface="Arial" panose="020B0604020202020204" pitchFamily="34" charset="0"/>
                <a:cs typeface="Arial" panose="020B0604020202020204" pitchFamily="34" charset="0"/>
              </a:rPr>
              <a:t>Voi avete sentito parlare di qualche caso nel mondo?</a:t>
            </a:r>
            <a:endParaRPr lang="it-IT" altLang="it-IT" sz="1100" b="1">
              <a:latin typeface="Arial" panose="020B0604020202020204" pitchFamily="34"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602" name="Google Shape;161;g251c1e8965c_0_145:notes">
            <a:extLst>
              <a:ext uri="{FF2B5EF4-FFF2-40B4-BE49-F238E27FC236}">
                <a16:creationId xmlns:a16="http://schemas.microsoft.com/office/drawing/2014/main" id="{803597FD-60F1-4B5F-9CD9-D2C74BF9DB56}"/>
              </a:ext>
            </a:extLst>
          </p:cNvPr>
          <p:cNvSpPr>
            <a:spLocks noGrp="1" noRot="1" noChangeAspect="1" noTextEdit="1"/>
          </p:cNvSpPr>
          <p:nvPr>
            <p:ph type="sldImg" idx="2"/>
          </p:nvPr>
        </p:nvSpPr>
        <p:spPr>
          <a:noFill/>
          <a:ln>
            <a:headEnd/>
            <a:tailEnd/>
          </a:ln>
        </p:spPr>
      </p:sp>
      <p:sp>
        <p:nvSpPr>
          <p:cNvPr id="25603" name="Google Shape;162;g251c1e8965c_0_145:notes">
            <a:extLst>
              <a:ext uri="{FF2B5EF4-FFF2-40B4-BE49-F238E27FC236}">
                <a16:creationId xmlns:a16="http://schemas.microsoft.com/office/drawing/2014/main" id="{23E292AF-A142-422D-BFA3-B42DB7F24C7A}"/>
              </a:ext>
            </a:extLst>
          </p:cNvPr>
          <p:cNvSpPr txBox="1">
            <a:spLocks noGrp="1" noChangeArrowheads="1"/>
          </p:cNvSpPr>
          <p:nvPr>
            <p:ph type="body" idx="1"/>
          </p:nvPr>
        </p:nvSpPr>
        <p:spPr/>
        <p:txBody>
          <a:bodyPr/>
          <a:lstStyle/>
          <a:p>
            <a:pPr marL="0" indent="0" eaLnBrk="1" hangingPunct="1">
              <a:buSzPts val="1100"/>
            </a:pPr>
            <a:r>
              <a:rPr lang="it-IT" altLang="it-IT" sz="1100">
                <a:latin typeface="Arial" panose="020B0604020202020204" pitchFamily="34" charset="0"/>
                <a:cs typeface="Arial" panose="020B0604020202020204" pitchFamily="34" charset="0"/>
              </a:rPr>
              <a:t>L’acquedotto di Tuuru in Kenya funziona tutto con la forza di gravità e, con una rete di 250 km di tubi, decine di cisterne e migliaia di fontane, distribuisce ogni giorno 4 milioni di litri di acqua a oltre 250.000 persone e a 40.000 capi di bestiame, in zone anche aride e lontane anche 40 km dalla fonte. E’ stato il frutto dell’opera pluridecennale di un italiano, Giuseppe Argese, insieme ai tecnici e alla popolazione locali.</a:t>
            </a:r>
          </a:p>
          <a:p>
            <a:pPr marL="0" indent="0" eaLnBrk="1" hangingPunct="1">
              <a:buSzPts val="1100"/>
            </a:pPr>
            <a:endParaRPr lang="it-IT" altLang="it-IT" sz="1100">
              <a:latin typeface="Arial" panose="020B0604020202020204" pitchFamily="34" charset="0"/>
              <a:cs typeface="Arial" panose="020B0604020202020204" pitchFamily="34" charset="0"/>
            </a:endParaRPr>
          </a:p>
          <a:p>
            <a:pPr marL="0" indent="0" eaLnBrk="1" hangingPunct="1">
              <a:buSzPts val="1100"/>
            </a:pPr>
            <a:r>
              <a:rPr lang="it-IT" altLang="it-IT" sz="1100" b="1">
                <a:latin typeface="Arial" panose="020B0604020202020204" pitchFamily="34" charset="0"/>
                <a:cs typeface="Arial" panose="020B0604020202020204" pitchFamily="34" charset="0"/>
              </a:rPr>
              <a:t>DOMANDA: </a:t>
            </a:r>
            <a:r>
              <a:rPr lang="it-IT" altLang="it-IT" sz="1100" b="1" i="1">
                <a:latin typeface="Arial" panose="020B0604020202020204" pitchFamily="34" charset="0"/>
                <a:cs typeface="Arial" panose="020B0604020202020204" pitchFamily="34" charset="0"/>
              </a:rPr>
              <a:t>avete sentito parlare di altri acquedotti che utilizzano la forza di gravità? </a:t>
            </a:r>
            <a:endParaRPr lang="it-IT" altLang="it-IT" sz="1100" b="1">
              <a:latin typeface="Arial" panose="020B0604020202020204" pitchFamily="34"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650" name="Google Shape;171;g251c1e8965c_0_155:notes">
            <a:extLst>
              <a:ext uri="{FF2B5EF4-FFF2-40B4-BE49-F238E27FC236}">
                <a16:creationId xmlns:a16="http://schemas.microsoft.com/office/drawing/2014/main" id="{F6448A07-4B6C-4407-95B5-035399368E90}"/>
              </a:ext>
            </a:extLst>
          </p:cNvPr>
          <p:cNvSpPr>
            <a:spLocks noGrp="1" noRot="1" noChangeAspect="1" noTextEdit="1"/>
          </p:cNvSpPr>
          <p:nvPr>
            <p:ph type="sldImg" idx="2"/>
          </p:nvPr>
        </p:nvSpPr>
        <p:spPr>
          <a:noFill/>
          <a:ln>
            <a:headEnd/>
            <a:tailEnd/>
          </a:ln>
        </p:spPr>
      </p:sp>
      <p:sp>
        <p:nvSpPr>
          <p:cNvPr id="27651" name="Google Shape;172;g251c1e8965c_0_155:notes">
            <a:extLst>
              <a:ext uri="{FF2B5EF4-FFF2-40B4-BE49-F238E27FC236}">
                <a16:creationId xmlns:a16="http://schemas.microsoft.com/office/drawing/2014/main" id="{58C7F635-D659-42C2-9312-EA3777775D6F}"/>
              </a:ext>
            </a:extLst>
          </p:cNvPr>
          <p:cNvSpPr txBox="1">
            <a:spLocks noGrp="1" noChangeArrowheads="1"/>
          </p:cNvSpPr>
          <p:nvPr>
            <p:ph type="body" idx="1"/>
          </p:nvPr>
        </p:nvSpPr>
        <p:spPr/>
        <p:txBody>
          <a:bodyPr/>
          <a:lstStyle/>
          <a:p>
            <a:pPr marL="0" indent="0" eaLnBrk="1" hangingPunct="1">
              <a:buSzPts val="1100"/>
            </a:pPr>
            <a:r>
              <a:rPr lang="it-IT" altLang="it-IT" sz="1100">
                <a:latin typeface="Arial" panose="020B0604020202020204" pitchFamily="34" charset="0"/>
                <a:cs typeface="Arial" panose="020B0604020202020204" pitchFamily="34" charset="0"/>
              </a:rPr>
              <a:t>Nella prossima slide vedremo un esempio. </a:t>
            </a:r>
          </a:p>
          <a:p>
            <a:pPr marL="0" indent="0" eaLnBrk="1" hangingPunct="1">
              <a:buSzPts val="1100"/>
            </a:pPr>
            <a:endParaRPr lang="it-IT" altLang="it-IT" sz="1100">
              <a:latin typeface="Arial" panose="020B0604020202020204" pitchFamily="34" charset="0"/>
              <a:cs typeface="Arial" panose="020B0604020202020204" pitchFamily="34" charset="0"/>
            </a:endParaRPr>
          </a:p>
          <a:p>
            <a:pPr marL="0" indent="0" eaLnBrk="1" hangingPunct="1">
              <a:buSzPts val="1100"/>
            </a:pPr>
            <a:r>
              <a:rPr lang="it-IT" altLang="it-IT" sz="1100" b="1">
                <a:latin typeface="Arial" panose="020B0604020202020204" pitchFamily="34" charset="0"/>
                <a:cs typeface="Arial" panose="020B0604020202020204" pitchFamily="34" charset="0"/>
              </a:rPr>
              <a:t>DOMANDA: </a:t>
            </a:r>
            <a:r>
              <a:rPr lang="it-IT" altLang="it-IT" sz="1100" b="1" i="1">
                <a:latin typeface="Arial" panose="020B0604020202020204" pitchFamily="34" charset="0"/>
                <a:cs typeface="Arial" panose="020B0604020202020204" pitchFamily="34" charset="0"/>
              </a:rPr>
              <a:t>Voi avete sentito parlare di qualche caso nel mondo?</a:t>
            </a:r>
            <a:endParaRPr lang="it-IT" altLang="it-IT" sz="1100" b="1">
              <a:latin typeface="Arial" panose="020B0604020202020204" pitchFamily="34" charset="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698" name="Google Shape;182;g251c1e8965c_0_165:notes">
            <a:extLst>
              <a:ext uri="{FF2B5EF4-FFF2-40B4-BE49-F238E27FC236}">
                <a16:creationId xmlns:a16="http://schemas.microsoft.com/office/drawing/2014/main" id="{7E3FA5C2-693E-4C1C-A127-E8B4EE664157}"/>
              </a:ext>
            </a:extLst>
          </p:cNvPr>
          <p:cNvSpPr>
            <a:spLocks noGrp="1" noRot="1" noChangeAspect="1" noTextEdit="1"/>
          </p:cNvSpPr>
          <p:nvPr>
            <p:ph type="sldImg" idx="2"/>
          </p:nvPr>
        </p:nvSpPr>
        <p:spPr>
          <a:noFill/>
          <a:ln>
            <a:headEnd/>
            <a:tailEnd/>
          </a:ln>
        </p:spPr>
      </p:sp>
      <p:sp>
        <p:nvSpPr>
          <p:cNvPr id="29699" name="Google Shape;183;g251c1e8965c_0_165:notes">
            <a:extLst>
              <a:ext uri="{FF2B5EF4-FFF2-40B4-BE49-F238E27FC236}">
                <a16:creationId xmlns:a16="http://schemas.microsoft.com/office/drawing/2014/main" id="{BFFB81BD-9D55-456D-A2D7-CDCFE5E9665A}"/>
              </a:ext>
            </a:extLst>
          </p:cNvPr>
          <p:cNvSpPr txBox="1">
            <a:spLocks noGrp="1" noChangeArrowheads="1"/>
          </p:cNvSpPr>
          <p:nvPr>
            <p:ph type="body" idx="1"/>
          </p:nvPr>
        </p:nvSpPr>
        <p:spPr/>
        <p:txBody>
          <a:bodyPr/>
          <a:lstStyle/>
          <a:p>
            <a:pPr marL="0" indent="0" eaLnBrk="1" hangingPunct="1">
              <a:buSzPts val="1100"/>
            </a:pPr>
            <a:r>
              <a:rPr lang="it-IT" altLang="it-IT" sz="1100" b="1">
                <a:latin typeface="Arial" panose="020B0604020202020204" pitchFamily="34" charset="0"/>
                <a:cs typeface="Arial" panose="020B0604020202020204" pitchFamily="34" charset="0"/>
              </a:rPr>
              <a:t>Innovazione tecnologica</a:t>
            </a:r>
          </a:p>
          <a:p>
            <a:pPr marL="0" indent="0" eaLnBrk="1" hangingPunct="1">
              <a:buSzPts val="1100"/>
            </a:pPr>
            <a:r>
              <a:rPr lang="it-IT" altLang="it-IT" sz="1100">
                <a:latin typeface="Arial" panose="020B0604020202020204" pitchFamily="34" charset="0"/>
                <a:cs typeface="Arial" panose="020B0604020202020204" pitchFamily="34" charset="0"/>
              </a:rPr>
              <a:t>In sostanza, si tratta di semplici sfere di vetro che per funzionare necessitano solo di un pannello solare. Il pannello converte l’energia solare in calore che fa evaporare l’acqua contaminata, raccolta sul fondo della sfera. L'acqua evaporata viene quindi raccolta nella parte alta della sfera e, una volta condensata, ridiscende in una camera separata, dove viene raccolta come acqua purificata.</a:t>
            </a:r>
            <a:endParaRPr lang="it-IT" altLang="it-IT" sz="1100" b="1">
              <a:latin typeface="Arial" panose="020B0604020202020204" pitchFamily="34"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6" name="Google Shape;192;g251c1e8965c_0_177:notes">
            <a:extLst>
              <a:ext uri="{FF2B5EF4-FFF2-40B4-BE49-F238E27FC236}">
                <a16:creationId xmlns:a16="http://schemas.microsoft.com/office/drawing/2014/main" id="{A6617F49-A53D-4946-9819-651B7905B3D1}"/>
              </a:ext>
            </a:extLst>
          </p:cNvPr>
          <p:cNvSpPr>
            <a:spLocks noGrp="1" noRot="1" noChangeAspect="1" noTextEdit="1"/>
          </p:cNvSpPr>
          <p:nvPr>
            <p:ph type="sldImg" idx="2"/>
          </p:nvPr>
        </p:nvSpPr>
        <p:spPr>
          <a:noFill/>
          <a:ln>
            <a:headEnd/>
            <a:tailEnd/>
          </a:ln>
        </p:spPr>
      </p:sp>
      <p:sp>
        <p:nvSpPr>
          <p:cNvPr id="31747" name="Google Shape;193;g251c1e8965c_0_177:notes">
            <a:extLst>
              <a:ext uri="{FF2B5EF4-FFF2-40B4-BE49-F238E27FC236}">
                <a16:creationId xmlns:a16="http://schemas.microsoft.com/office/drawing/2014/main" id="{E45D3F8D-81AB-4804-8A40-CAE8318B74AC}"/>
              </a:ext>
            </a:extLst>
          </p:cNvPr>
          <p:cNvSpPr txBox="1">
            <a:spLocks noGrp="1" noChangeArrowheads="1"/>
          </p:cNvSpPr>
          <p:nvPr>
            <p:ph type="body" idx="1"/>
          </p:nvPr>
        </p:nvSpPr>
        <p:spPr/>
        <p:txBody>
          <a:bodyPr/>
          <a:lstStyle/>
          <a:p>
            <a:pPr marL="0" indent="0" eaLnBrk="1" hangingPunct="1">
              <a:buSzPts val="1100"/>
            </a:pPr>
            <a:endParaRPr lang="it-IT" altLang="it-IT" sz="1100">
              <a:latin typeface="Arial" panose="020B0604020202020204" pitchFamily="34"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794" name="Google Shape;204;g251c1e8965c_0_200:notes">
            <a:extLst>
              <a:ext uri="{FF2B5EF4-FFF2-40B4-BE49-F238E27FC236}">
                <a16:creationId xmlns:a16="http://schemas.microsoft.com/office/drawing/2014/main" id="{2EB4D7B8-CE4C-402F-92AC-D7C4E6C55E8F}"/>
              </a:ext>
            </a:extLst>
          </p:cNvPr>
          <p:cNvSpPr>
            <a:spLocks noGrp="1" noRot="1" noChangeAspect="1" noTextEdit="1"/>
          </p:cNvSpPr>
          <p:nvPr>
            <p:ph type="sldImg" idx="2"/>
          </p:nvPr>
        </p:nvSpPr>
        <p:spPr>
          <a:noFill/>
          <a:ln>
            <a:headEnd/>
            <a:tailEnd/>
          </a:ln>
        </p:spPr>
      </p:sp>
      <p:sp>
        <p:nvSpPr>
          <p:cNvPr id="33795" name="Google Shape;205;g251c1e8965c_0_200:notes">
            <a:extLst>
              <a:ext uri="{FF2B5EF4-FFF2-40B4-BE49-F238E27FC236}">
                <a16:creationId xmlns:a16="http://schemas.microsoft.com/office/drawing/2014/main" id="{BB8AEB17-FBC9-4E97-A1DB-548BCA0D1DCD}"/>
              </a:ext>
            </a:extLst>
          </p:cNvPr>
          <p:cNvSpPr txBox="1">
            <a:spLocks noGrp="1" noChangeArrowheads="1"/>
          </p:cNvSpPr>
          <p:nvPr>
            <p:ph type="body" idx="1"/>
          </p:nvPr>
        </p:nvSpPr>
        <p:spPr/>
        <p:txBody>
          <a:bodyPr/>
          <a:lstStyle/>
          <a:p>
            <a:pPr marL="0" indent="0" eaLnBrk="1" hangingPunct="1">
              <a:buSzPts val="1100"/>
            </a:pPr>
            <a:endParaRPr lang="it-IT" altLang="it-IT" sz="1100">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70" name="Google Shape;63;g251c1e8965c_0_16:notes">
            <a:extLst>
              <a:ext uri="{FF2B5EF4-FFF2-40B4-BE49-F238E27FC236}">
                <a16:creationId xmlns:a16="http://schemas.microsoft.com/office/drawing/2014/main" id="{A5DB4948-41D7-498B-89C2-482BD1FB0376}"/>
              </a:ext>
            </a:extLst>
          </p:cNvPr>
          <p:cNvSpPr>
            <a:spLocks noGrp="1" noRot="1" noChangeAspect="1" noTextEdit="1"/>
          </p:cNvSpPr>
          <p:nvPr>
            <p:ph type="sldImg" idx="2"/>
          </p:nvPr>
        </p:nvSpPr>
        <p:spPr>
          <a:noFill/>
          <a:ln>
            <a:headEnd/>
            <a:tailEnd/>
          </a:ln>
        </p:spPr>
      </p:sp>
      <p:sp>
        <p:nvSpPr>
          <p:cNvPr id="7171" name="Google Shape;64;g251c1e8965c_0_16:notes">
            <a:extLst>
              <a:ext uri="{FF2B5EF4-FFF2-40B4-BE49-F238E27FC236}">
                <a16:creationId xmlns:a16="http://schemas.microsoft.com/office/drawing/2014/main" id="{2DB6D853-0D16-4CE4-AC53-42FF6DD6F14C}"/>
              </a:ext>
            </a:extLst>
          </p:cNvPr>
          <p:cNvSpPr txBox="1">
            <a:spLocks noGrp="1" noChangeArrowheads="1"/>
          </p:cNvSpPr>
          <p:nvPr>
            <p:ph type="body" idx="1"/>
          </p:nvPr>
        </p:nvSpPr>
        <p:spPr/>
        <p:txBody>
          <a:bodyPr/>
          <a:lstStyle/>
          <a:p>
            <a:pPr marL="0" indent="0" eaLnBrk="1" hangingPunct="1">
              <a:lnSpc>
                <a:spcPct val="115000"/>
              </a:lnSpc>
              <a:buSzPts val="1100"/>
            </a:pPr>
            <a:r>
              <a:rPr lang="it-IT" altLang="it-IT" sz="1100">
                <a:latin typeface="Arial" panose="020B0604020202020204" pitchFamily="34" charset="0"/>
                <a:cs typeface="Arial" panose="020B0604020202020204" pitchFamily="34" charset="0"/>
              </a:rPr>
              <a:t>Per acqua potabile si intende acqua che non rappresenta un rischio significativo per la salute umana e che deve essere priva di agenti tossici, cancerogeni o microrganismi patogeni, nonché inodore, insapore e incolore.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8" name="Google Shape;74;g251c1e8965c_0_22:notes">
            <a:extLst>
              <a:ext uri="{FF2B5EF4-FFF2-40B4-BE49-F238E27FC236}">
                <a16:creationId xmlns:a16="http://schemas.microsoft.com/office/drawing/2014/main" id="{77AE9E02-6D9A-4DD9-8CD9-C661E179E1BA}"/>
              </a:ext>
            </a:extLst>
          </p:cNvPr>
          <p:cNvSpPr>
            <a:spLocks noGrp="1" noRot="1" noChangeAspect="1" noTextEdit="1"/>
          </p:cNvSpPr>
          <p:nvPr>
            <p:ph type="sldImg" idx="2"/>
          </p:nvPr>
        </p:nvSpPr>
        <p:spPr>
          <a:noFill/>
          <a:ln>
            <a:headEnd/>
            <a:tailEnd/>
          </a:ln>
        </p:spPr>
      </p:sp>
      <p:sp>
        <p:nvSpPr>
          <p:cNvPr id="9219" name="Google Shape;75;g251c1e8965c_0_22:notes">
            <a:extLst>
              <a:ext uri="{FF2B5EF4-FFF2-40B4-BE49-F238E27FC236}">
                <a16:creationId xmlns:a16="http://schemas.microsoft.com/office/drawing/2014/main" id="{D6A82B8B-7AEC-4AC8-9D42-91719BE788B4}"/>
              </a:ext>
            </a:extLst>
          </p:cNvPr>
          <p:cNvSpPr txBox="1">
            <a:spLocks noGrp="1" noChangeArrowheads="1"/>
          </p:cNvSpPr>
          <p:nvPr>
            <p:ph type="body" idx="1"/>
          </p:nvPr>
        </p:nvSpPr>
        <p:spPr/>
        <p:txBody>
          <a:bodyPr/>
          <a:lstStyle/>
          <a:p>
            <a:pPr marL="0" indent="0" eaLnBrk="1" hangingPunct="1">
              <a:buSzPts val="1100"/>
            </a:pPr>
            <a:r>
              <a:rPr lang="it-IT" altLang="it-IT" sz="1100" b="1">
                <a:latin typeface="Arial" panose="020B0604020202020204" pitchFamily="34" charset="0"/>
                <a:cs typeface="Arial" panose="020B0604020202020204" pitchFamily="34" charset="0"/>
              </a:rPr>
              <a:t>DOMANDA: </a:t>
            </a:r>
            <a:r>
              <a:rPr lang="it-IT" altLang="it-IT" sz="1100" b="1" i="1">
                <a:latin typeface="Arial" panose="020B0604020202020204" pitchFamily="34" charset="0"/>
                <a:cs typeface="Arial" panose="020B0604020202020204" pitchFamily="34" charset="0"/>
              </a:rPr>
              <a:t>Secondo voi l’acqua potabile esiste anche in natura?</a:t>
            </a:r>
          </a:p>
          <a:p>
            <a:pPr marL="0" indent="0" eaLnBrk="1" hangingPunct="1">
              <a:buSzPts val="1100"/>
            </a:pPr>
            <a:endParaRPr lang="it-IT" altLang="it-IT" sz="1100" i="1">
              <a:latin typeface="Arial" panose="020B0604020202020204" pitchFamily="34" charset="0"/>
              <a:cs typeface="Arial" panose="020B0604020202020204" pitchFamily="34" charset="0"/>
            </a:endParaRPr>
          </a:p>
          <a:p>
            <a:pPr marL="0" indent="0" eaLnBrk="1" hangingPunct="1">
              <a:buSzPts val="1100"/>
            </a:pPr>
            <a:r>
              <a:rPr lang="it-IT" altLang="it-IT" sz="1100">
                <a:latin typeface="Arial" panose="020B0604020202020204" pitchFamily="34" charset="0"/>
                <a:cs typeface="Arial" panose="020B0604020202020204" pitchFamily="34" charset="0"/>
              </a:rPr>
              <a:t>L'acqua dolce, come quella dei fiumi, dei laghi e delle falde acquifere, può essere pulita e potabile se non è contaminata da sostanze chimiche, batteri o altri agenti inquinanti. Tuttavia, l'acqua naturale non è sempre sicura da bere e potrebbe richiedere trattamenti per rimuovere i contaminanti prima di diventare potabile.</a:t>
            </a:r>
          </a:p>
          <a:p>
            <a:pPr marL="0" indent="0" eaLnBrk="1" hangingPunct="1">
              <a:buSzPts val="1100"/>
            </a:pPr>
            <a:endParaRPr lang="it-IT" altLang="it-IT" sz="1100">
              <a:latin typeface="Arial" panose="020B0604020202020204" pitchFamily="34" charset="0"/>
              <a:cs typeface="Arial" panose="020B0604020202020204" pitchFamily="34" charset="0"/>
            </a:endParaRPr>
          </a:p>
          <a:p>
            <a:pPr marL="0" indent="0" eaLnBrk="1" hangingPunct="1">
              <a:buSzPts val="1100"/>
            </a:pPr>
            <a:r>
              <a:rPr lang="it-IT" altLang="it-IT" sz="1100">
                <a:latin typeface="Arial" panose="020B0604020202020204" pitchFamily="34" charset="0"/>
                <a:cs typeface="Arial" panose="020B0604020202020204" pitchFamily="34" charset="0"/>
              </a:rPr>
              <a:t>Ciascuno di noi utilizza ogni giorno circa 150 litri di acqua potabile. Di questi 150 litri solo 2 servono per dissetarci e tutti gli altri servono per cucinare, per lavare e per scaricare nelle fognature i nostri scarti. Quella che usiamo è acqua del nostro territorio che viene disinfettata, controllata e distribuita nei centri abitati. L’acqua che utilizziamo proviene da sorgenti, torrenti, fiumi, laghi, dalle falde sotterranee e talvolta dal mare grazie ai desalinizzatori. Con i cambiamenti climatici in atto in molte aree l’acqua comincia a essere scarsa: da qui la necessità di ridurre i consumi e creare dei serbatoi di riserva per trattenere l’acqua piovana e averla a disposizione nei mesi di scarsità.</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Google Shape;84;g251c1e8965c_0_45:notes">
            <a:extLst>
              <a:ext uri="{FF2B5EF4-FFF2-40B4-BE49-F238E27FC236}">
                <a16:creationId xmlns:a16="http://schemas.microsoft.com/office/drawing/2014/main" id="{C537F016-90C5-43A9-8848-0241EBF21A37}"/>
              </a:ext>
            </a:extLst>
          </p:cNvPr>
          <p:cNvSpPr>
            <a:spLocks noGrp="1" noRot="1" noChangeAspect="1" noTextEdit="1"/>
          </p:cNvSpPr>
          <p:nvPr>
            <p:ph type="sldImg" idx="2"/>
          </p:nvPr>
        </p:nvSpPr>
        <p:spPr>
          <a:noFill/>
          <a:ln>
            <a:headEnd/>
            <a:tailEnd/>
          </a:ln>
        </p:spPr>
      </p:sp>
      <p:sp>
        <p:nvSpPr>
          <p:cNvPr id="11267" name="Google Shape;85;g251c1e8965c_0_45:notes">
            <a:extLst>
              <a:ext uri="{FF2B5EF4-FFF2-40B4-BE49-F238E27FC236}">
                <a16:creationId xmlns:a16="http://schemas.microsoft.com/office/drawing/2014/main" id="{66AD5475-1864-4CFE-98C7-6BECA6F19BA3}"/>
              </a:ext>
            </a:extLst>
          </p:cNvPr>
          <p:cNvSpPr txBox="1">
            <a:spLocks noGrp="1" noChangeArrowheads="1"/>
          </p:cNvSpPr>
          <p:nvPr>
            <p:ph type="body" idx="1"/>
          </p:nvPr>
        </p:nvSpPr>
        <p:spPr/>
        <p:txBody>
          <a:bodyPr/>
          <a:lstStyle/>
          <a:p>
            <a:pPr marL="0" indent="0" eaLnBrk="1" hangingPunct="1">
              <a:buSzPts val="1100"/>
            </a:pPr>
            <a:r>
              <a:rPr lang="it-IT" altLang="it-IT" sz="1100">
                <a:latin typeface="Arial" panose="020B0604020202020204" pitchFamily="34" charset="0"/>
                <a:cs typeface="Arial" panose="020B0604020202020204" pitchFamily="34" charset="0"/>
              </a:rPr>
              <a:t>Nella mappa mostrata vediamo il numero di persone in tutto il mondo che non hanno accesso ad acqua potabile sicura.</a:t>
            </a:r>
          </a:p>
          <a:p>
            <a:pPr marL="0" indent="0" eaLnBrk="1" hangingPunct="1">
              <a:buSzPts val="1100"/>
            </a:pPr>
            <a:endParaRPr lang="it-IT" altLang="it-IT" sz="1100">
              <a:latin typeface="Arial" panose="020B0604020202020204" pitchFamily="34" charset="0"/>
              <a:cs typeface="Arial" panose="020B0604020202020204" pitchFamily="34" charset="0"/>
            </a:endParaRPr>
          </a:p>
          <a:p>
            <a:pPr marL="0" indent="0" eaLnBrk="1" hangingPunct="1">
              <a:buSzPts val="1100"/>
            </a:pPr>
            <a:r>
              <a:rPr lang="it-IT" altLang="it-IT" sz="1100" b="1">
                <a:latin typeface="Arial" panose="020B0604020202020204" pitchFamily="34" charset="0"/>
                <a:cs typeface="Arial" panose="020B0604020202020204" pitchFamily="34" charset="0"/>
              </a:rPr>
              <a:t>DOMANDA: </a:t>
            </a:r>
            <a:r>
              <a:rPr lang="it-IT" altLang="it-IT" sz="1100" b="1" i="1">
                <a:latin typeface="Arial" panose="020B0604020202020204" pitchFamily="34" charset="0"/>
                <a:cs typeface="Arial" panose="020B0604020202020204" pitchFamily="34" charset="0"/>
              </a:rPr>
              <a:t>Quali sono le aree del mondo più colpite? Quali sono quelle più a rischio dal punto di vista economico e sociale?</a:t>
            </a:r>
            <a:endParaRPr lang="it-IT" altLang="it-IT" sz="1100" b="1">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314" name="Google Shape;89;g251c1e8965c_0_54:notes">
            <a:extLst>
              <a:ext uri="{FF2B5EF4-FFF2-40B4-BE49-F238E27FC236}">
                <a16:creationId xmlns:a16="http://schemas.microsoft.com/office/drawing/2014/main" id="{7839D146-3FFE-490F-B9C8-0CD3EF3BB633}"/>
              </a:ext>
            </a:extLst>
          </p:cNvPr>
          <p:cNvSpPr>
            <a:spLocks noGrp="1" noRot="1" noChangeAspect="1" noTextEdit="1"/>
          </p:cNvSpPr>
          <p:nvPr>
            <p:ph type="sldImg" idx="2"/>
          </p:nvPr>
        </p:nvSpPr>
        <p:spPr>
          <a:noFill/>
          <a:ln>
            <a:headEnd/>
            <a:tailEnd/>
          </a:ln>
        </p:spPr>
      </p:sp>
      <p:sp>
        <p:nvSpPr>
          <p:cNvPr id="13315" name="Google Shape;90;g251c1e8965c_0_54:notes">
            <a:extLst>
              <a:ext uri="{FF2B5EF4-FFF2-40B4-BE49-F238E27FC236}">
                <a16:creationId xmlns:a16="http://schemas.microsoft.com/office/drawing/2014/main" id="{CECF5BE6-CE31-461A-B930-C1E9EA0E9C0B}"/>
              </a:ext>
            </a:extLst>
          </p:cNvPr>
          <p:cNvSpPr txBox="1">
            <a:spLocks noGrp="1" noChangeArrowheads="1"/>
          </p:cNvSpPr>
          <p:nvPr>
            <p:ph type="body" idx="1"/>
          </p:nvPr>
        </p:nvSpPr>
        <p:spPr/>
        <p:txBody>
          <a:bodyPr/>
          <a:lstStyle/>
          <a:p>
            <a:pPr marL="0" indent="0" eaLnBrk="1" hangingPunct="1">
              <a:buSzPts val="1100"/>
            </a:pPr>
            <a:r>
              <a:rPr lang="it-IT" altLang="it-IT" sz="1100">
                <a:latin typeface="Arial" panose="020B0604020202020204" pitchFamily="34" charset="0"/>
                <a:cs typeface="Arial" panose="020B0604020202020204" pitchFamily="34" charset="0"/>
              </a:rPr>
              <a:t>Il mancato accesso all'acqua potabile ha impatti negativi sulla salute perché l'acqua è fondamentale per il nostro corpo. Quando non beviamo abbastanza acqua sicura, il nostro corpo può disidratarsi, il che significa che non ha abbastanza acqua per funzionare correttamente. La disidratazione può causare problemi come stanchezza, mal di testa, vertigini e difficoltà di concentrazione. Inoltre, l'acqua aiuta il nostro corpo a eliminare le tossine e mantenere l'equilibrio dei liquidi nel nostro sistema. Senza un adeguato apporto di acqua, i nostri reni e altri organi possono avere difficoltà a svolgere le loro funzioni in modo corretto.</a:t>
            </a:r>
          </a:p>
          <a:p>
            <a:pPr marL="0" indent="0" eaLnBrk="1" hangingPunct="1">
              <a:buSzPts val="1100"/>
            </a:pPr>
            <a:endParaRPr lang="it-IT" altLang="it-IT" sz="1100">
              <a:latin typeface="Arial" panose="020B0604020202020204" pitchFamily="34" charset="0"/>
              <a:cs typeface="Arial" panose="020B0604020202020204" pitchFamily="34" charset="0"/>
            </a:endParaRPr>
          </a:p>
          <a:p>
            <a:pPr marL="0" indent="0" eaLnBrk="1" hangingPunct="1">
              <a:buSzPts val="1100"/>
            </a:pPr>
            <a:r>
              <a:rPr lang="it-IT" altLang="it-IT" sz="1100">
                <a:latin typeface="Arial" panose="020B0604020202020204" pitchFamily="34" charset="0"/>
                <a:cs typeface="Arial" panose="020B0604020202020204" pitchFamily="34" charset="0"/>
              </a:rPr>
              <a:t>Il mancato accesso all'acqua potabile può provocare conflitti perché l'acqua è una risorsa preziosa e limitata. Quando diverse persone o comunità lut- tano per ottenere abbastanza acqua per le loro esigenze quotidiane, possono sorgere tensioni e dispute. Ad esempio, in alcune parti del mondo, ci sono conflitti tra agricoltori che hanno bisogno di acqua per irrigare i loro campi e allevatori che hanno bisogno di acqua per dare da bere agli animali. In situazioni di scarsità idrica, entrambe le parti possono lottare per ottenere abbastanza acqua per sopravvivere, e questo può portare a conflitti e rivalità. Anche tra paesi o regioni, la mancanza di accesso all'acqua può causare tensioni. Se una nazione ha molte risorse idriche, mentre un'altra ne ha poche, potrebbe esserci una disputa sul controllo e la distribuzione di queste risorse. Ad esempio, due paesi potrebbero litigare sulle fonti d'acqua condivise, come i fiumi o i laghi, cercando di ottenere una quota maggiore di acqua.</a:t>
            </a:r>
          </a:p>
          <a:p>
            <a:pPr marL="0" indent="0" eaLnBrk="1" hangingPunct="1">
              <a:buSzPts val="1100"/>
            </a:pPr>
            <a:endParaRPr lang="it-IT" altLang="it-IT" sz="1100">
              <a:latin typeface="Arial" panose="020B0604020202020204" pitchFamily="34" charset="0"/>
              <a:cs typeface="Arial" panose="020B0604020202020204" pitchFamily="34" charset="0"/>
            </a:endParaRPr>
          </a:p>
          <a:p>
            <a:pPr marL="0" indent="0" eaLnBrk="1" hangingPunct="1">
              <a:buSzPts val="1100"/>
            </a:pPr>
            <a:r>
              <a:rPr lang="it-IT" altLang="it-IT" sz="1100">
                <a:latin typeface="Arial" panose="020B0604020202020204" pitchFamily="34" charset="0"/>
                <a:cs typeface="Arial" panose="020B0604020202020204" pitchFamily="34" charset="0"/>
              </a:rPr>
              <a:t>Il mancato accesso all'acqua potabile può provocare migrazioni perché l'acqua è essenziale per la sopravvivenza umana e per la vita delle persone. Quando le persone vivono in luoghi in cui l'acqua è scarsa o in cui l'acqua disponibile è contaminata e non sicura da bere, potrebbero essere costrette a cercare nuovi luoghi in cui ci sono risorse idriche sufficienti. Le persone potrebbero dover lasciare le loro case e le loro comunità in cerca di acqua potabile e di condizioni di vita migliori. Questo può portare a movimenti di popolazione chiamati migrazioni. Le persone possono spostarsi in cerca di nuovi posti dove l'acqua è più accessibile e possono soddisfare le loro esigenze quotidiane. Ad esempio, in alcune parti del mondo, le siccità prolungate e la mancanza di piogge possono ridurre drasticamente le risorse idriche disponibili. Ciò rende difficile per le persone coltivare cibo, abbeverare il bestiame e soddisfare le proprie esigenze di base. Di conseguenza, molte persone possono essere costrette a lasciare le loro terre e cercare nuove opportunità altrove.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2" name="Google Shape;108;g251c1e8965c_0_84:notes">
            <a:extLst>
              <a:ext uri="{FF2B5EF4-FFF2-40B4-BE49-F238E27FC236}">
                <a16:creationId xmlns:a16="http://schemas.microsoft.com/office/drawing/2014/main" id="{320D21AA-750F-429D-B530-8A81ABB1ACB2}"/>
              </a:ext>
            </a:extLst>
          </p:cNvPr>
          <p:cNvSpPr>
            <a:spLocks noGrp="1" noRot="1" noChangeAspect="1" noTextEdit="1"/>
          </p:cNvSpPr>
          <p:nvPr>
            <p:ph type="sldImg" idx="2"/>
          </p:nvPr>
        </p:nvSpPr>
        <p:spPr>
          <a:noFill/>
          <a:ln>
            <a:headEnd/>
            <a:tailEnd/>
          </a:ln>
        </p:spPr>
      </p:sp>
      <p:sp>
        <p:nvSpPr>
          <p:cNvPr id="15363" name="Google Shape;109;g251c1e8965c_0_84:notes">
            <a:extLst>
              <a:ext uri="{FF2B5EF4-FFF2-40B4-BE49-F238E27FC236}">
                <a16:creationId xmlns:a16="http://schemas.microsoft.com/office/drawing/2014/main" id="{B8CC2B65-161C-424B-85B7-1866247081E4}"/>
              </a:ext>
            </a:extLst>
          </p:cNvPr>
          <p:cNvSpPr txBox="1">
            <a:spLocks noGrp="1" noChangeArrowheads="1"/>
          </p:cNvSpPr>
          <p:nvPr>
            <p:ph type="body" idx="1"/>
          </p:nvPr>
        </p:nvSpPr>
        <p:spPr/>
        <p:txBody>
          <a:bodyPr/>
          <a:lstStyle/>
          <a:p>
            <a:pPr marL="0" indent="0" eaLnBrk="1" hangingPunct="1">
              <a:buSzPts val="1100"/>
            </a:pPr>
            <a:r>
              <a:rPr lang="it-IT" altLang="it-IT" sz="1100">
                <a:latin typeface="Arial" panose="020B0604020202020204" pitchFamily="34" charset="0"/>
                <a:cs typeface="Arial" panose="020B0604020202020204" pitchFamily="34" charset="0"/>
              </a:rPr>
              <a:t>Nella prossima slide vedremo un esempio. </a:t>
            </a:r>
          </a:p>
          <a:p>
            <a:pPr marL="0" indent="0" eaLnBrk="1" hangingPunct="1">
              <a:buSzPts val="1100"/>
            </a:pPr>
            <a:endParaRPr lang="it-IT" altLang="it-IT" sz="1100">
              <a:latin typeface="Arial" panose="020B0604020202020204" pitchFamily="34" charset="0"/>
              <a:cs typeface="Arial" panose="020B0604020202020204" pitchFamily="34" charset="0"/>
            </a:endParaRPr>
          </a:p>
          <a:p>
            <a:pPr marL="0" indent="0" eaLnBrk="1" hangingPunct="1">
              <a:buSzPts val="1100"/>
            </a:pPr>
            <a:r>
              <a:rPr lang="it-IT" altLang="it-IT" sz="1100" b="1">
                <a:latin typeface="Arial" panose="020B0604020202020204" pitchFamily="34" charset="0"/>
                <a:cs typeface="Arial" panose="020B0604020202020204" pitchFamily="34" charset="0"/>
              </a:rPr>
              <a:t>DOMANDA: </a:t>
            </a:r>
            <a:r>
              <a:rPr lang="it-IT" altLang="it-IT" sz="1100" b="1" i="1">
                <a:latin typeface="Arial" panose="020B0604020202020204" pitchFamily="34" charset="0"/>
                <a:cs typeface="Arial" panose="020B0604020202020204" pitchFamily="34" charset="0"/>
              </a:rPr>
              <a:t>Voi conoscete qualche caso in Italia o nel mondo?</a:t>
            </a:r>
          </a:p>
          <a:p>
            <a:pPr marL="0" indent="0" eaLnBrk="1" hangingPunct="1">
              <a:buSzPts val="1100"/>
            </a:pPr>
            <a:endParaRPr lang="it-IT" altLang="it-IT" sz="1100">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410" name="Google Shape;119;g251c1e8965c_0_104:notes">
            <a:extLst>
              <a:ext uri="{FF2B5EF4-FFF2-40B4-BE49-F238E27FC236}">
                <a16:creationId xmlns:a16="http://schemas.microsoft.com/office/drawing/2014/main" id="{44AF1272-4CF5-4E83-9C98-9D73918EA8EF}"/>
              </a:ext>
            </a:extLst>
          </p:cNvPr>
          <p:cNvSpPr>
            <a:spLocks noGrp="1" noRot="1" noChangeAspect="1" noTextEdit="1"/>
          </p:cNvSpPr>
          <p:nvPr>
            <p:ph type="sldImg" idx="2"/>
          </p:nvPr>
        </p:nvSpPr>
        <p:spPr>
          <a:noFill/>
          <a:ln>
            <a:headEnd/>
            <a:tailEnd/>
          </a:ln>
        </p:spPr>
      </p:sp>
      <p:sp>
        <p:nvSpPr>
          <p:cNvPr id="17411" name="Google Shape;120;g251c1e8965c_0_104:notes">
            <a:extLst>
              <a:ext uri="{FF2B5EF4-FFF2-40B4-BE49-F238E27FC236}">
                <a16:creationId xmlns:a16="http://schemas.microsoft.com/office/drawing/2014/main" id="{6D1C9B26-77B6-438D-BB99-EE67F3F3DC09}"/>
              </a:ext>
            </a:extLst>
          </p:cNvPr>
          <p:cNvSpPr txBox="1">
            <a:spLocks noGrp="1" noChangeArrowheads="1"/>
          </p:cNvSpPr>
          <p:nvPr>
            <p:ph type="body" idx="1"/>
          </p:nvPr>
        </p:nvSpPr>
        <p:spPr/>
        <p:txBody>
          <a:bodyPr/>
          <a:lstStyle/>
          <a:p>
            <a:pPr eaLnBrk="1" hangingPunct="1">
              <a:lnSpc>
                <a:spcPct val="115000"/>
              </a:lnSpc>
              <a:spcBef>
                <a:spcPts val="1300"/>
              </a:spcBef>
              <a:buSzPts val="1100"/>
              <a:buFont typeface="Arial" panose="020B0604020202020204" pitchFamily="34" charset="0"/>
              <a:buChar char="●"/>
            </a:pPr>
            <a:r>
              <a:rPr lang="it-IT" altLang="it-IT" sz="1100">
                <a:latin typeface="Arial" panose="020B0604020202020204" pitchFamily="34" charset="0"/>
                <a:cs typeface="Arial" panose="020B0604020202020204" pitchFamily="34" charset="0"/>
              </a:rPr>
              <a:t>Water grabbing è un termine che si riferisce alla situazione in cui un'azienda o un individuo prende il controllo di una fonte di acqua, come un fiume o una falda acquifera, per sfruttarla a proprio vantaggio. Questo può avvenire attraverso l'acquisizione di diritti d'uso dell'acqua, come concessioni per l'irrigazione o l'estrazione di acqua per scopi industriali o commerciali, senza considerare gli effetti sulla disponibilità d'acqua per le comunità locali o gli ecosistemi circostanti. Ciò può causare un impatto negativo sulla sicurezza alimentare, la salute umana, l'ambiente e i diritti umani delle persone che dipendono dall'acqua.</a:t>
            </a:r>
          </a:p>
          <a:p>
            <a:pPr eaLnBrk="1" hangingPunct="1">
              <a:lnSpc>
                <a:spcPct val="115000"/>
              </a:lnSpc>
              <a:spcBef>
                <a:spcPts val="1300"/>
              </a:spcBef>
              <a:spcAft>
                <a:spcPts val="1300"/>
              </a:spcAft>
              <a:buSzPts val="1100"/>
              <a:buFont typeface="Arial" panose="020B0604020202020204" pitchFamily="34" charset="0"/>
              <a:buChar char="●"/>
            </a:pPr>
            <a:r>
              <a:rPr lang="it-IT" altLang="it-IT" sz="1100">
                <a:latin typeface="Arial" panose="020B0604020202020204" pitchFamily="34" charset="0"/>
                <a:cs typeface="Arial" panose="020B0604020202020204" pitchFamily="34" charset="0"/>
              </a:rPr>
              <a:t>In Cile, nella provincia di Petorca, si trova un’immensa distesa di piantagioni di avocado, che ha causato la sottrazione alle disponibilità delle comunità locali  di grandi quantitativi di acqua necessaria per la sua coltivazione. Per produrre un chilo di avocado servono in media 2000 litri di acqua. Quasi 4 volte di più rispetto alla quantità di acqua necessaria per un chilo di arance.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8" name="Google Shape;129;g251c1e8965c_0_114:notes">
            <a:extLst>
              <a:ext uri="{FF2B5EF4-FFF2-40B4-BE49-F238E27FC236}">
                <a16:creationId xmlns:a16="http://schemas.microsoft.com/office/drawing/2014/main" id="{156AD426-60FB-45F2-85D1-0F742DD9E2DB}"/>
              </a:ext>
            </a:extLst>
          </p:cNvPr>
          <p:cNvSpPr>
            <a:spLocks noGrp="1" noRot="1" noChangeAspect="1" noTextEdit="1"/>
          </p:cNvSpPr>
          <p:nvPr>
            <p:ph type="sldImg" idx="2"/>
          </p:nvPr>
        </p:nvSpPr>
        <p:spPr>
          <a:noFill/>
          <a:ln>
            <a:headEnd/>
            <a:tailEnd/>
          </a:ln>
        </p:spPr>
      </p:sp>
      <p:sp>
        <p:nvSpPr>
          <p:cNvPr id="19459" name="Google Shape;130;g251c1e8965c_0_114:notes">
            <a:extLst>
              <a:ext uri="{FF2B5EF4-FFF2-40B4-BE49-F238E27FC236}">
                <a16:creationId xmlns:a16="http://schemas.microsoft.com/office/drawing/2014/main" id="{4A18CBD0-18E4-402E-BCCD-2223F5BD2E23}"/>
              </a:ext>
            </a:extLst>
          </p:cNvPr>
          <p:cNvSpPr txBox="1">
            <a:spLocks noGrp="1" noChangeArrowheads="1"/>
          </p:cNvSpPr>
          <p:nvPr>
            <p:ph type="body" idx="1"/>
          </p:nvPr>
        </p:nvSpPr>
        <p:spPr/>
        <p:txBody>
          <a:bodyPr/>
          <a:lstStyle/>
          <a:p>
            <a:pPr marL="0" indent="0" eaLnBrk="1" hangingPunct="1">
              <a:buSzPts val="1100"/>
            </a:pPr>
            <a:r>
              <a:rPr lang="it-IT" altLang="it-IT" sz="1100">
                <a:latin typeface="Arial" panose="020B0604020202020204" pitchFamily="34" charset="0"/>
                <a:cs typeface="Arial" panose="020B0604020202020204" pitchFamily="34" charset="0"/>
              </a:rPr>
              <a:t>Nella prossima slide vedremo un esempio. </a:t>
            </a:r>
          </a:p>
          <a:p>
            <a:pPr marL="0" indent="0" eaLnBrk="1" hangingPunct="1">
              <a:buSzPts val="1100"/>
            </a:pPr>
            <a:endParaRPr lang="it-IT" altLang="it-IT" sz="1100">
              <a:latin typeface="Arial" panose="020B0604020202020204" pitchFamily="34" charset="0"/>
              <a:cs typeface="Arial" panose="020B0604020202020204" pitchFamily="34" charset="0"/>
            </a:endParaRPr>
          </a:p>
          <a:p>
            <a:pPr marL="0" indent="0" eaLnBrk="1" hangingPunct="1">
              <a:buSzPts val="1100"/>
            </a:pPr>
            <a:r>
              <a:rPr lang="it-IT" altLang="it-IT" sz="1100" b="1">
                <a:latin typeface="Arial" panose="020B0604020202020204" pitchFamily="34" charset="0"/>
                <a:cs typeface="Arial" panose="020B0604020202020204" pitchFamily="34" charset="0"/>
              </a:rPr>
              <a:t>DOMANDA: </a:t>
            </a:r>
            <a:r>
              <a:rPr lang="it-IT" altLang="it-IT" sz="1100" b="1" i="1">
                <a:latin typeface="Arial" panose="020B0604020202020204" pitchFamily="34" charset="0"/>
                <a:cs typeface="Arial" panose="020B0604020202020204" pitchFamily="34" charset="0"/>
              </a:rPr>
              <a:t>Voi avete sentito parlare di qualche caso nel mondo?</a:t>
            </a:r>
            <a:endParaRPr lang="it-IT" altLang="it-IT" sz="1100" b="1">
              <a:latin typeface="Arial" panose="020B060402020202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6" name="Google Shape;140;g251c1e8965c_0_125:notes">
            <a:extLst>
              <a:ext uri="{FF2B5EF4-FFF2-40B4-BE49-F238E27FC236}">
                <a16:creationId xmlns:a16="http://schemas.microsoft.com/office/drawing/2014/main" id="{2623AAB2-6CE8-4FC6-9DE9-22863F0C23F3}"/>
              </a:ext>
            </a:extLst>
          </p:cNvPr>
          <p:cNvSpPr>
            <a:spLocks noGrp="1" noRot="1" noChangeAspect="1" noTextEdit="1"/>
          </p:cNvSpPr>
          <p:nvPr>
            <p:ph type="sldImg" idx="2"/>
          </p:nvPr>
        </p:nvSpPr>
        <p:spPr>
          <a:noFill/>
          <a:ln>
            <a:headEnd/>
            <a:tailEnd/>
          </a:ln>
        </p:spPr>
      </p:sp>
      <p:sp>
        <p:nvSpPr>
          <p:cNvPr id="21507" name="Google Shape;141;g251c1e8965c_0_125:notes">
            <a:extLst>
              <a:ext uri="{FF2B5EF4-FFF2-40B4-BE49-F238E27FC236}">
                <a16:creationId xmlns:a16="http://schemas.microsoft.com/office/drawing/2014/main" id="{229DF4C6-339E-4480-A05F-B7A662AB9BC5}"/>
              </a:ext>
            </a:extLst>
          </p:cNvPr>
          <p:cNvSpPr txBox="1">
            <a:spLocks noGrp="1" noChangeArrowheads="1"/>
          </p:cNvSpPr>
          <p:nvPr>
            <p:ph type="body" idx="1"/>
          </p:nvPr>
        </p:nvSpPr>
        <p:spPr/>
        <p:txBody>
          <a:bodyPr/>
          <a:lstStyle/>
          <a:p>
            <a:pPr marL="0" indent="0" algn="just" eaLnBrk="1" hangingPunct="1">
              <a:lnSpc>
                <a:spcPct val="115000"/>
              </a:lnSpc>
              <a:spcBef>
                <a:spcPts val="1200"/>
              </a:spcBef>
              <a:buSzPts val="1100"/>
            </a:pPr>
            <a:r>
              <a:rPr lang="it-IT" altLang="it-IT" sz="1100">
                <a:latin typeface="Arial" panose="020B0604020202020204" pitchFamily="34" charset="0"/>
                <a:cs typeface="Arial" panose="020B0604020202020204" pitchFamily="34" charset="0"/>
              </a:rPr>
              <a:t>A noi sembra del tutto normale avere oggi acqua e servizi igienici facilmente utilizzabili in ogni casa o dove svolgiamo le nostre attività quotidiane. Molti bambini nel mondo frequentano scuole dove l’acqua potabile non c’è e non hanno la possibilità di avere acqua sana in casa e quindi la possibilità di avere servizi igienici per la famiglia. In alcuni villaggi delle zone interne del Mali avere l'acqua a disposizione per tutta la comunità è un elemento determinante per continuare a viverci.</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anchor="b">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 name="Google Shape;8;p1">
            <a:extLst>
              <a:ext uri="{FF2B5EF4-FFF2-40B4-BE49-F238E27FC236}">
                <a16:creationId xmlns:a16="http://schemas.microsoft.com/office/drawing/2014/main" id="{99E207AF-615C-47F5-AF8D-2622235D1D8A}"/>
              </a:ext>
            </a:extLst>
          </p:cNvPr>
          <p:cNvSpPr txBox="1">
            <a:spLocks noGrp="1" noChangeArrowheads="1"/>
          </p:cNvSpPr>
          <p:nvPr>
            <p:ph type="sldNum" idx="13"/>
          </p:nvPr>
        </p:nvSpPr>
        <p:spPr>
          <a:ln/>
        </p:spPr>
        <p:txBody>
          <a:bodyPr/>
          <a:lstStyle>
            <a:lvl1pPr>
              <a:defRPr/>
            </a:lvl1pPr>
          </a:lstStyle>
          <a:p>
            <a:fld id="{B5D0539D-61DB-4DEC-892B-7AF6D7C0F15A}" type="slidenum">
              <a:rPr lang="it-IT" altLang="it-IT"/>
              <a:pPr/>
              <a:t>‹N›</a:t>
            </a:fld>
            <a:endParaRPr lang="it-IT" altLang="it-IT"/>
          </a:p>
        </p:txBody>
      </p:sp>
    </p:spTree>
    <p:extLst>
      <p:ext uri="{BB962C8B-B14F-4D97-AF65-F5344CB8AC3E}">
        <p14:creationId xmlns:p14="http://schemas.microsoft.com/office/powerpoint/2010/main" val="98742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p:nvPr>
        </p:nvSpPr>
        <p:spPr>
          <a:xfrm>
            <a:off x="311700" y="1106125"/>
            <a:ext cx="8520600" cy="1963500"/>
          </a:xfrm>
          <a:prstGeom prst="rect">
            <a:avLst/>
          </a:prstGeom>
        </p:spPr>
        <p:txBody>
          <a:bodyPr spcFirstLastPara="1" anchor="b">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lang="en-US"/>
              <a:t>Click to edit Master title style</a:t>
            </a:r>
            <a:endParaRP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 name="Google Shape;8;p1">
            <a:extLst>
              <a:ext uri="{FF2B5EF4-FFF2-40B4-BE49-F238E27FC236}">
                <a16:creationId xmlns:a16="http://schemas.microsoft.com/office/drawing/2014/main" id="{0ADAEAF5-0D1A-4528-9DA9-DE324B993A93}"/>
              </a:ext>
            </a:extLst>
          </p:cNvPr>
          <p:cNvSpPr txBox="1">
            <a:spLocks noGrp="1" noChangeArrowheads="1"/>
          </p:cNvSpPr>
          <p:nvPr>
            <p:ph type="sldNum" idx="13"/>
          </p:nvPr>
        </p:nvSpPr>
        <p:spPr>
          <a:ln/>
        </p:spPr>
        <p:txBody>
          <a:bodyPr/>
          <a:lstStyle>
            <a:lvl1pPr>
              <a:defRPr/>
            </a:lvl1pPr>
          </a:lstStyle>
          <a:p>
            <a:fld id="{255033AE-AA77-41E9-BDE3-1CCD5CD649F2}" type="slidenum">
              <a:rPr lang="it-IT" altLang="it-IT"/>
              <a:pPr/>
              <a:t>‹N›</a:t>
            </a:fld>
            <a:endParaRPr lang="it-IT" altLang="it-IT"/>
          </a:p>
        </p:txBody>
      </p:sp>
    </p:spTree>
    <p:extLst>
      <p:ext uri="{BB962C8B-B14F-4D97-AF65-F5344CB8AC3E}">
        <p14:creationId xmlns:p14="http://schemas.microsoft.com/office/powerpoint/2010/main" val="1307566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2" name="Google Shape;8;p1">
            <a:extLst>
              <a:ext uri="{FF2B5EF4-FFF2-40B4-BE49-F238E27FC236}">
                <a16:creationId xmlns:a16="http://schemas.microsoft.com/office/drawing/2014/main" id="{0ECE5E4F-C08A-4956-B7C6-06508CA52D39}"/>
              </a:ext>
            </a:extLst>
          </p:cNvPr>
          <p:cNvSpPr txBox="1">
            <a:spLocks noGrp="1" noChangeArrowheads="1"/>
          </p:cNvSpPr>
          <p:nvPr>
            <p:ph type="sldNum" idx="13"/>
          </p:nvPr>
        </p:nvSpPr>
        <p:spPr>
          <a:ln/>
        </p:spPr>
        <p:txBody>
          <a:bodyPr/>
          <a:lstStyle>
            <a:lvl1pPr>
              <a:defRPr/>
            </a:lvl1pPr>
          </a:lstStyle>
          <a:p>
            <a:fld id="{937A36C8-E0B1-4365-829F-0412A16396AA}" type="slidenum">
              <a:rPr lang="it-IT" altLang="it-IT"/>
              <a:pPr/>
              <a:t>‹N›</a:t>
            </a:fld>
            <a:endParaRPr lang="it-IT" altLang="it-IT"/>
          </a:p>
        </p:txBody>
      </p:sp>
    </p:spTree>
    <p:extLst>
      <p:ext uri="{BB962C8B-B14F-4D97-AF65-F5344CB8AC3E}">
        <p14:creationId xmlns:p14="http://schemas.microsoft.com/office/powerpoint/2010/main" val="256003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anchor="ctr">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 name="Google Shape;8;p1">
            <a:extLst>
              <a:ext uri="{FF2B5EF4-FFF2-40B4-BE49-F238E27FC236}">
                <a16:creationId xmlns:a16="http://schemas.microsoft.com/office/drawing/2014/main" id="{A30BB9B2-5EBC-4E0E-8669-F8599D25FE06}"/>
              </a:ext>
            </a:extLst>
          </p:cNvPr>
          <p:cNvSpPr txBox="1">
            <a:spLocks noGrp="1" noChangeArrowheads="1"/>
          </p:cNvSpPr>
          <p:nvPr>
            <p:ph type="sldNum" idx="13"/>
          </p:nvPr>
        </p:nvSpPr>
        <p:spPr>
          <a:ln/>
        </p:spPr>
        <p:txBody>
          <a:bodyPr/>
          <a:lstStyle>
            <a:lvl1pPr>
              <a:defRPr/>
            </a:lvl1pPr>
          </a:lstStyle>
          <a:p>
            <a:fld id="{98BB20AE-84DA-4654-BF66-4B82514AB1E2}" type="slidenum">
              <a:rPr lang="it-IT" altLang="it-IT"/>
              <a:pPr/>
              <a:t>‹N›</a:t>
            </a:fld>
            <a:endParaRPr lang="it-IT" altLang="it-IT"/>
          </a:p>
        </p:txBody>
      </p:sp>
    </p:spTree>
    <p:extLst>
      <p:ext uri="{BB962C8B-B14F-4D97-AF65-F5344CB8AC3E}">
        <p14:creationId xmlns:p14="http://schemas.microsoft.com/office/powerpoint/2010/main" val="503708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 name="Google Shape;8;p1">
            <a:extLst>
              <a:ext uri="{FF2B5EF4-FFF2-40B4-BE49-F238E27FC236}">
                <a16:creationId xmlns:a16="http://schemas.microsoft.com/office/drawing/2014/main" id="{658EFD9A-CF5F-4686-8C0F-2040EE24C747}"/>
              </a:ext>
            </a:extLst>
          </p:cNvPr>
          <p:cNvSpPr txBox="1">
            <a:spLocks noGrp="1" noChangeArrowheads="1"/>
          </p:cNvSpPr>
          <p:nvPr>
            <p:ph type="sldNum" idx="13"/>
          </p:nvPr>
        </p:nvSpPr>
        <p:spPr>
          <a:ln/>
        </p:spPr>
        <p:txBody>
          <a:bodyPr/>
          <a:lstStyle>
            <a:lvl1pPr>
              <a:defRPr/>
            </a:lvl1pPr>
          </a:lstStyle>
          <a:p>
            <a:fld id="{72429137-CB85-44DE-B0A6-B33EB8DBF76A}" type="slidenum">
              <a:rPr lang="it-IT" altLang="it-IT"/>
              <a:pPr/>
              <a:t>‹N›</a:t>
            </a:fld>
            <a:endParaRPr lang="it-IT" altLang="it-IT"/>
          </a:p>
        </p:txBody>
      </p:sp>
    </p:spTree>
    <p:extLst>
      <p:ext uri="{BB962C8B-B14F-4D97-AF65-F5344CB8AC3E}">
        <p14:creationId xmlns:p14="http://schemas.microsoft.com/office/powerpoint/2010/main" val="902254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 name="Google Shape;8;p1">
            <a:extLst>
              <a:ext uri="{FF2B5EF4-FFF2-40B4-BE49-F238E27FC236}">
                <a16:creationId xmlns:a16="http://schemas.microsoft.com/office/drawing/2014/main" id="{475E2C2C-A00E-4FD4-8CDB-22BBD9C2AADF}"/>
              </a:ext>
            </a:extLst>
          </p:cNvPr>
          <p:cNvSpPr txBox="1">
            <a:spLocks noGrp="1" noChangeArrowheads="1"/>
          </p:cNvSpPr>
          <p:nvPr>
            <p:ph type="sldNum" idx="13"/>
          </p:nvPr>
        </p:nvSpPr>
        <p:spPr>
          <a:ln/>
        </p:spPr>
        <p:txBody>
          <a:bodyPr/>
          <a:lstStyle>
            <a:lvl1pPr>
              <a:defRPr/>
            </a:lvl1pPr>
          </a:lstStyle>
          <a:p>
            <a:fld id="{D61F1DF2-3C0F-47CA-BE65-28C517B0C83C}" type="slidenum">
              <a:rPr lang="it-IT" altLang="it-IT"/>
              <a:pPr/>
              <a:t>‹N›</a:t>
            </a:fld>
            <a:endParaRPr lang="it-IT" altLang="it-IT"/>
          </a:p>
        </p:txBody>
      </p:sp>
    </p:spTree>
    <p:extLst>
      <p:ext uri="{BB962C8B-B14F-4D97-AF65-F5344CB8AC3E}">
        <p14:creationId xmlns:p14="http://schemas.microsoft.com/office/powerpoint/2010/main" val="2739022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 name="Google Shape;8;p1">
            <a:extLst>
              <a:ext uri="{FF2B5EF4-FFF2-40B4-BE49-F238E27FC236}">
                <a16:creationId xmlns:a16="http://schemas.microsoft.com/office/drawing/2014/main" id="{ABC3BDA4-314B-44A7-962C-84CB06225BCE}"/>
              </a:ext>
            </a:extLst>
          </p:cNvPr>
          <p:cNvSpPr txBox="1">
            <a:spLocks noGrp="1" noChangeArrowheads="1"/>
          </p:cNvSpPr>
          <p:nvPr>
            <p:ph type="sldNum" idx="13"/>
          </p:nvPr>
        </p:nvSpPr>
        <p:spPr>
          <a:ln/>
        </p:spPr>
        <p:txBody>
          <a:bodyPr/>
          <a:lstStyle>
            <a:lvl1pPr>
              <a:defRPr/>
            </a:lvl1pPr>
          </a:lstStyle>
          <a:p>
            <a:fld id="{5BEC0E4A-5FDC-4865-9131-AF4553E26AF2}" type="slidenum">
              <a:rPr lang="it-IT" altLang="it-IT"/>
              <a:pPr/>
              <a:t>‹N›</a:t>
            </a:fld>
            <a:endParaRPr lang="it-IT" altLang="it-IT"/>
          </a:p>
        </p:txBody>
      </p:sp>
    </p:spTree>
    <p:extLst>
      <p:ext uri="{BB962C8B-B14F-4D97-AF65-F5344CB8AC3E}">
        <p14:creationId xmlns:p14="http://schemas.microsoft.com/office/powerpoint/2010/main" val="14501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anchor="b">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 name="Google Shape;8;p1">
            <a:extLst>
              <a:ext uri="{FF2B5EF4-FFF2-40B4-BE49-F238E27FC236}">
                <a16:creationId xmlns:a16="http://schemas.microsoft.com/office/drawing/2014/main" id="{D209C5A1-352B-4CBC-8CB4-91AB0EAAC53E}"/>
              </a:ext>
            </a:extLst>
          </p:cNvPr>
          <p:cNvSpPr txBox="1">
            <a:spLocks noGrp="1" noChangeArrowheads="1"/>
          </p:cNvSpPr>
          <p:nvPr>
            <p:ph type="sldNum" idx="13"/>
          </p:nvPr>
        </p:nvSpPr>
        <p:spPr>
          <a:ln/>
        </p:spPr>
        <p:txBody>
          <a:bodyPr/>
          <a:lstStyle>
            <a:lvl1pPr>
              <a:defRPr/>
            </a:lvl1pPr>
          </a:lstStyle>
          <a:p>
            <a:fld id="{6E91983A-06D0-4E0A-A393-D99D62AC40FE}" type="slidenum">
              <a:rPr lang="it-IT" altLang="it-IT"/>
              <a:pPr/>
              <a:t>‹N›</a:t>
            </a:fld>
            <a:endParaRPr lang="it-IT" altLang="it-IT"/>
          </a:p>
        </p:txBody>
      </p:sp>
    </p:spTree>
    <p:extLst>
      <p:ext uri="{BB962C8B-B14F-4D97-AF65-F5344CB8AC3E}">
        <p14:creationId xmlns:p14="http://schemas.microsoft.com/office/powerpoint/2010/main" val="944104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anchor="ctr">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 name="Google Shape;8;p1">
            <a:extLst>
              <a:ext uri="{FF2B5EF4-FFF2-40B4-BE49-F238E27FC236}">
                <a16:creationId xmlns:a16="http://schemas.microsoft.com/office/drawing/2014/main" id="{26095496-179B-4D8C-B830-7D9039724A80}"/>
              </a:ext>
            </a:extLst>
          </p:cNvPr>
          <p:cNvSpPr txBox="1">
            <a:spLocks noGrp="1" noChangeArrowheads="1"/>
          </p:cNvSpPr>
          <p:nvPr>
            <p:ph type="sldNum" idx="13"/>
          </p:nvPr>
        </p:nvSpPr>
        <p:spPr>
          <a:ln/>
        </p:spPr>
        <p:txBody>
          <a:bodyPr/>
          <a:lstStyle>
            <a:lvl1pPr>
              <a:defRPr/>
            </a:lvl1pPr>
          </a:lstStyle>
          <a:p>
            <a:fld id="{C78C4168-634F-4EF5-8410-B1FD26AA95DA}" type="slidenum">
              <a:rPr lang="it-IT" altLang="it-IT"/>
              <a:pPr/>
              <a:t>‹N›</a:t>
            </a:fld>
            <a:endParaRPr lang="it-IT" altLang="it-IT"/>
          </a:p>
        </p:txBody>
      </p:sp>
    </p:spTree>
    <p:extLst>
      <p:ext uri="{BB962C8B-B14F-4D97-AF65-F5344CB8AC3E}">
        <p14:creationId xmlns:p14="http://schemas.microsoft.com/office/powerpoint/2010/main" val="1173340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5" name="Google Shape;36;p9">
            <a:extLst>
              <a:ext uri="{FF2B5EF4-FFF2-40B4-BE49-F238E27FC236}">
                <a16:creationId xmlns:a16="http://schemas.microsoft.com/office/drawing/2014/main" id="{BB303273-BCF2-45D4-8F61-45978C0A99C7}"/>
              </a:ext>
            </a:extLst>
          </p:cNvPr>
          <p:cNvSpPr>
            <a:spLocks noChangeArrowheads="1"/>
          </p:cNvSpPr>
          <p:nvPr/>
        </p:nvSpPr>
        <p:spPr bwMode="auto">
          <a:xfrm>
            <a:off x="4572000" y="0"/>
            <a:ext cx="4572000" cy="51435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it-IT" altLang="it-IT"/>
          </a:p>
        </p:txBody>
      </p:sp>
      <p:sp>
        <p:nvSpPr>
          <p:cNvPr id="37" name="Google Shape;37;p9"/>
          <p:cNvSpPr txBox="1">
            <a:spLocks noGrp="1"/>
          </p:cNvSpPr>
          <p:nvPr>
            <p:ph type="title"/>
          </p:nvPr>
        </p:nvSpPr>
        <p:spPr>
          <a:xfrm>
            <a:off x="265500" y="1233175"/>
            <a:ext cx="4045200" cy="1482300"/>
          </a:xfrm>
          <a:prstGeom prst="rect">
            <a:avLst/>
          </a:prstGeom>
        </p:spPr>
        <p:txBody>
          <a:bodyPr spcFirstLastPara="1" anchor="b">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anchor="ctr">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6" name="Google Shape;40;p9">
            <a:extLst>
              <a:ext uri="{FF2B5EF4-FFF2-40B4-BE49-F238E27FC236}">
                <a16:creationId xmlns:a16="http://schemas.microsoft.com/office/drawing/2014/main" id="{44F2F43D-504C-4064-810A-33571EDB353D}"/>
              </a:ext>
            </a:extLst>
          </p:cNvPr>
          <p:cNvSpPr txBox="1">
            <a:spLocks noGrp="1" noChangeArrowheads="1"/>
          </p:cNvSpPr>
          <p:nvPr>
            <p:ph type="sldNum" idx="10"/>
          </p:nvPr>
        </p:nvSpPr>
        <p:spPr/>
        <p:txBody>
          <a:bodyPr/>
          <a:lstStyle>
            <a:lvl1pPr>
              <a:defRPr/>
            </a:lvl1pPr>
          </a:lstStyle>
          <a:p>
            <a:fld id="{399829E4-AC9E-4B80-BFCC-5352DE2A1020}" type="slidenum">
              <a:rPr lang="it-IT" altLang="it-IT"/>
              <a:pPr/>
              <a:t>‹N›</a:t>
            </a:fld>
            <a:endParaRPr lang="it-IT" altLang="it-IT"/>
          </a:p>
        </p:txBody>
      </p:sp>
    </p:spTree>
    <p:extLst>
      <p:ext uri="{BB962C8B-B14F-4D97-AF65-F5344CB8AC3E}">
        <p14:creationId xmlns:p14="http://schemas.microsoft.com/office/powerpoint/2010/main" val="759463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anchor="ctr">
            <a:normAutofit/>
          </a:bodyPr>
          <a:lstStyle>
            <a:lvl1pPr marL="457200" lvl="0" indent="-228600">
              <a:lnSpc>
                <a:spcPct val="100000"/>
              </a:lnSpc>
              <a:spcBef>
                <a:spcPts val="0"/>
              </a:spcBef>
              <a:spcAft>
                <a:spcPts val="0"/>
              </a:spcAft>
              <a:buSzPts val="1800"/>
              <a:buNone/>
              <a:defRPr/>
            </a:lvl1pPr>
          </a:lstStyle>
          <a:p>
            <a:endParaRPr/>
          </a:p>
        </p:txBody>
      </p:sp>
      <p:sp>
        <p:nvSpPr>
          <p:cNvPr id="3" name="Google Shape;8;p1">
            <a:extLst>
              <a:ext uri="{FF2B5EF4-FFF2-40B4-BE49-F238E27FC236}">
                <a16:creationId xmlns:a16="http://schemas.microsoft.com/office/drawing/2014/main" id="{3BE20C10-BBA7-4C61-A52A-B311EF195E8F}"/>
              </a:ext>
            </a:extLst>
          </p:cNvPr>
          <p:cNvSpPr txBox="1">
            <a:spLocks noGrp="1" noChangeArrowheads="1"/>
          </p:cNvSpPr>
          <p:nvPr>
            <p:ph type="sldNum" idx="13"/>
          </p:nvPr>
        </p:nvSpPr>
        <p:spPr>
          <a:ln/>
        </p:spPr>
        <p:txBody>
          <a:bodyPr/>
          <a:lstStyle>
            <a:lvl1pPr>
              <a:defRPr/>
            </a:lvl1pPr>
          </a:lstStyle>
          <a:p>
            <a:fld id="{9F73AED4-A04A-40CE-BEEF-2A34EF469FB8}" type="slidenum">
              <a:rPr lang="it-IT" altLang="it-IT"/>
              <a:pPr/>
              <a:t>‹N›</a:t>
            </a:fld>
            <a:endParaRPr lang="it-IT" altLang="it-IT"/>
          </a:p>
        </p:txBody>
      </p:sp>
    </p:spTree>
    <p:extLst>
      <p:ext uri="{BB962C8B-B14F-4D97-AF65-F5344CB8AC3E}">
        <p14:creationId xmlns:p14="http://schemas.microsoft.com/office/powerpoint/2010/main" val="404715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1"/>
        </a:solidFill>
        <a:effectLst/>
      </p:bgPr>
    </p:bg>
    <p:spTree>
      <p:nvGrpSpPr>
        <p:cNvPr id="1" name=""/>
        <p:cNvGrpSpPr/>
        <p:nvPr/>
      </p:nvGrpSpPr>
      <p:grpSpPr>
        <a:xfrm>
          <a:off x="0" y="0"/>
          <a:ext cx="0" cy="0"/>
          <a:chOff x="0" y="0"/>
          <a:chExt cx="0" cy="0"/>
        </a:xfrm>
      </p:grpSpPr>
      <p:sp>
        <p:nvSpPr>
          <p:cNvPr id="1026" name="Google Shape;6;p1">
            <a:extLst>
              <a:ext uri="{FF2B5EF4-FFF2-40B4-BE49-F238E27FC236}">
                <a16:creationId xmlns:a16="http://schemas.microsoft.com/office/drawing/2014/main" id="{17D590BB-D3ED-41C1-A1D8-22E34FF165EB}"/>
              </a:ext>
            </a:extLst>
          </p:cNvPr>
          <p:cNvSpPr txBox="1">
            <a:spLocks noGrp="1" noChangeArrowheads="1"/>
          </p:cNvSpPr>
          <p:nvPr>
            <p:ph type="title"/>
          </p:nvPr>
        </p:nvSpPr>
        <p:spPr bwMode="auto">
          <a:xfrm>
            <a:off x="311150" y="444500"/>
            <a:ext cx="85217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it-IT" altLang="it-IT">
              <a:sym typeface="Arial" panose="020B0604020202020204" pitchFamily="34" charset="0"/>
            </a:endParaRPr>
          </a:p>
        </p:txBody>
      </p:sp>
      <p:sp>
        <p:nvSpPr>
          <p:cNvPr id="1027" name="Google Shape;7;p1">
            <a:extLst>
              <a:ext uri="{FF2B5EF4-FFF2-40B4-BE49-F238E27FC236}">
                <a16:creationId xmlns:a16="http://schemas.microsoft.com/office/drawing/2014/main" id="{76CF3D20-4C6D-4675-B656-6A38E9A1BDC6}"/>
              </a:ext>
            </a:extLst>
          </p:cNvPr>
          <p:cNvSpPr txBox="1">
            <a:spLocks noGrp="1" noChangeArrowheads="1"/>
          </p:cNvSpPr>
          <p:nvPr>
            <p:ph type="body" idx="1"/>
          </p:nvPr>
        </p:nvSpPr>
        <p:spPr bwMode="auto">
          <a:xfrm>
            <a:off x="311150" y="1152525"/>
            <a:ext cx="85217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it-IT" altLang="it-IT">
              <a:sym typeface="Arial" panose="020B0604020202020204" pitchFamily="34" charset="0"/>
            </a:endParaRPr>
          </a:p>
        </p:txBody>
      </p:sp>
      <p:sp>
        <p:nvSpPr>
          <p:cNvPr id="1028" name="Google Shape;8;p1">
            <a:extLst>
              <a:ext uri="{FF2B5EF4-FFF2-40B4-BE49-F238E27FC236}">
                <a16:creationId xmlns:a16="http://schemas.microsoft.com/office/drawing/2014/main" id="{10C76B7C-E0DE-4EBB-9EF0-17DA9C09761F}"/>
              </a:ext>
            </a:extLst>
          </p:cNvPr>
          <p:cNvSpPr txBox="1">
            <a:spLocks noGrp="1" noChangeArrowheads="1"/>
          </p:cNvSpPr>
          <p:nvPr>
            <p:ph type="sldNum" idx="12"/>
          </p:nvPr>
        </p:nvSpPr>
        <p:spPr bwMode="auto">
          <a:xfrm>
            <a:off x="8472488" y="4662488"/>
            <a:ext cx="5492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r" eaLnBrk="1" hangingPunct="1">
              <a:buClr>
                <a:srgbClr val="000000"/>
              </a:buClr>
              <a:buFont typeface="Arial" panose="020B0604020202020204" pitchFamily="34" charset="0"/>
              <a:buNone/>
              <a:defRPr sz="1000">
                <a:solidFill>
                  <a:srgbClr val="595959"/>
                </a:solidFill>
              </a:defRPr>
            </a:lvl1pPr>
          </a:lstStyle>
          <a:p>
            <a:fld id="{F39E7A9A-571D-40CD-A838-E2CD4DB733A5}" type="slidenum">
              <a:rPr lang="it-IT" altLang="it-IT"/>
              <a:pPr/>
              <a:t>‹N›</a:t>
            </a:fld>
            <a:endParaRPr lang="it-IT" altLang="it-IT"/>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1" r:id="rId8"/>
    <p:sldLayoutId id="2147483668" r:id="rId9"/>
    <p:sldLayoutId id="2147483669" r:id="rId10"/>
    <p:sldLayoutId id="2147483670" r:id="rId11"/>
  </p:sldLayoutIdLst>
  <p:hf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02B69"/>
        </a:solidFill>
        <a:effectLst/>
      </p:bgPr>
    </p:bg>
    <p:spTree>
      <p:nvGrpSpPr>
        <p:cNvPr id="1" name=""/>
        <p:cNvGrpSpPr/>
        <p:nvPr/>
      </p:nvGrpSpPr>
      <p:grpSpPr>
        <a:xfrm>
          <a:off x="0" y="0"/>
          <a:ext cx="0" cy="0"/>
          <a:chOff x="0" y="0"/>
          <a:chExt cx="0" cy="0"/>
        </a:xfrm>
      </p:grpSpPr>
      <p:sp>
        <p:nvSpPr>
          <p:cNvPr id="54" name="Google Shape;54;p13">
            <a:extLst>
              <a:ext uri="{FF2B5EF4-FFF2-40B4-BE49-F238E27FC236}">
                <a16:creationId xmlns:a16="http://schemas.microsoft.com/office/drawing/2014/main" id="{6FE33557-F9CE-4682-B75C-B76F8FB30FB9}"/>
              </a:ext>
            </a:extLst>
          </p:cNvPr>
          <p:cNvSpPr txBox="1">
            <a:spLocks noGrp="1"/>
          </p:cNvSpPr>
          <p:nvPr>
            <p:ph type="ctrTitle"/>
          </p:nvPr>
        </p:nvSpPr>
        <p:spPr>
          <a:xfrm>
            <a:off x="2773363" y="2571750"/>
            <a:ext cx="5721350" cy="869950"/>
          </a:xfrm>
        </p:spPr>
        <p:txBody>
          <a:bodyPr/>
          <a:lstStyle/>
          <a:p>
            <a:pPr algn="l" eaLnBrk="1" hangingPunct="1">
              <a:lnSpc>
                <a:spcPct val="115000"/>
              </a:lnSpc>
              <a:spcBef>
                <a:spcPct val="0"/>
              </a:spcBef>
              <a:spcAft>
                <a:spcPct val="0"/>
              </a:spcAft>
            </a:pPr>
            <a:r>
              <a:rPr lang="it-IT" altLang="it-IT" sz="4700" b="1">
                <a:solidFill>
                  <a:srgbClr val="FFFFFF"/>
                </a:solidFill>
                <a:latin typeface="Nunito"/>
                <a:cs typeface="Arial" panose="020B0604020202020204" pitchFamily="34" charset="0"/>
                <a:sym typeface="Nunito"/>
              </a:rPr>
              <a:t>ACQUA POTABILE</a:t>
            </a:r>
          </a:p>
        </p:txBody>
      </p:sp>
      <p:sp>
        <p:nvSpPr>
          <p:cNvPr id="4099" name="Google Shape;55;p13">
            <a:extLst>
              <a:ext uri="{FF2B5EF4-FFF2-40B4-BE49-F238E27FC236}">
                <a16:creationId xmlns:a16="http://schemas.microsoft.com/office/drawing/2014/main" id="{6B354CBC-E8B8-44E8-8690-07F2B7457A5A}"/>
              </a:ext>
            </a:extLst>
          </p:cNvPr>
          <p:cNvSpPr txBox="1">
            <a:spLocks noGrp="1" noChangeArrowheads="1"/>
          </p:cNvSpPr>
          <p:nvPr>
            <p:ph type="subTitle" idx="1"/>
          </p:nvPr>
        </p:nvSpPr>
        <p:spPr>
          <a:xfrm>
            <a:off x="2773363" y="3478213"/>
            <a:ext cx="6053137" cy="793750"/>
          </a:xfrm>
        </p:spPr>
        <p:txBody>
          <a:bodyPr/>
          <a:lstStyle/>
          <a:p>
            <a:pPr algn="l" eaLnBrk="1" hangingPunct="1">
              <a:lnSpc>
                <a:spcPct val="115000"/>
              </a:lnSpc>
              <a:spcBef>
                <a:spcPct val="0"/>
              </a:spcBef>
              <a:spcAft>
                <a:spcPct val="0"/>
              </a:spcAft>
              <a:buClr>
                <a:srgbClr val="595959"/>
              </a:buClr>
              <a:buSzPts val="1100"/>
            </a:pPr>
            <a:r>
              <a:rPr lang="it-IT" altLang="it-IT" sz="2000">
                <a:solidFill>
                  <a:srgbClr val="FFFFFF"/>
                </a:solidFill>
                <a:latin typeface="Nunito ExtraLight" charset="0"/>
                <a:cs typeface="Nunito ExtraLight" charset="0"/>
                <a:sym typeface="Nunito ExtraLight" charset="0"/>
              </a:rPr>
              <a:t>Garantire a tutti la disponibilità </a:t>
            </a:r>
            <a:br>
              <a:rPr lang="it-IT" altLang="it-IT" sz="2000">
                <a:solidFill>
                  <a:srgbClr val="FFFFFF"/>
                </a:solidFill>
                <a:latin typeface="Nunito ExtraLight" charset="0"/>
                <a:cs typeface="Nunito ExtraLight" charset="0"/>
                <a:sym typeface="Nunito ExtraLight" charset="0"/>
              </a:rPr>
            </a:br>
            <a:r>
              <a:rPr lang="it-IT" altLang="it-IT" sz="2000">
                <a:solidFill>
                  <a:srgbClr val="FFFFFF"/>
                </a:solidFill>
                <a:latin typeface="Nunito ExtraLight" charset="0"/>
                <a:cs typeface="Nunito ExtraLight" charset="0"/>
                <a:sym typeface="Nunito ExtraLight" charset="0"/>
              </a:rPr>
              <a:t>e la gestione sostenibile dell'acqua </a:t>
            </a:r>
            <a:br>
              <a:rPr lang="it-IT" altLang="it-IT" sz="2000">
                <a:solidFill>
                  <a:srgbClr val="FFFFFF"/>
                </a:solidFill>
                <a:latin typeface="Nunito ExtraLight" charset="0"/>
                <a:cs typeface="Nunito ExtraLight" charset="0"/>
                <a:sym typeface="Nunito ExtraLight" charset="0"/>
              </a:rPr>
            </a:br>
            <a:r>
              <a:rPr lang="it-IT" altLang="it-IT" sz="2000">
                <a:solidFill>
                  <a:srgbClr val="FFFFFF"/>
                </a:solidFill>
                <a:latin typeface="Nunito ExtraLight" charset="0"/>
                <a:cs typeface="Nunito ExtraLight" charset="0"/>
                <a:sym typeface="Nunito ExtraLight" charset="0"/>
              </a:rPr>
              <a:t>e delle strutture igienico-sanitarie.</a:t>
            </a:r>
          </a:p>
        </p:txBody>
      </p:sp>
      <p:sp>
        <p:nvSpPr>
          <p:cNvPr id="4100" name="Google Shape;56;p13">
            <a:extLst>
              <a:ext uri="{FF2B5EF4-FFF2-40B4-BE49-F238E27FC236}">
                <a16:creationId xmlns:a16="http://schemas.microsoft.com/office/drawing/2014/main" id="{501BDB27-A588-4959-8046-AF1738EBB0FF}"/>
              </a:ext>
            </a:extLst>
          </p:cNvPr>
          <p:cNvSpPr>
            <a:spLocks noChangeArrowheads="1"/>
          </p:cNvSpPr>
          <p:nvPr/>
        </p:nvSpPr>
        <p:spPr bwMode="auto">
          <a:xfrm>
            <a:off x="874713" y="0"/>
            <a:ext cx="1789112" cy="342900"/>
          </a:xfrm>
          <a:prstGeom prst="rect">
            <a:avLst/>
          </a:prstGeom>
          <a:solidFill>
            <a:srgbClr val="29BEE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it-IT" altLang="it-IT"/>
          </a:p>
        </p:txBody>
      </p:sp>
      <p:pic>
        <p:nvPicPr>
          <p:cNvPr id="4101" name="Google Shape;57;p13">
            <a:extLst>
              <a:ext uri="{FF2B5EF4-FFF2-40B4-BE49-F238E27FC236}">
                <a16:creationId xmlns:a16="http://schemas.microsoft.com/office/drawing/2014/main" id="{A9885D76-D4B2-42BF-9EFB-09BF1D77247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713" y="433388"/>
            <a:ext cx="1044575"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Google Shape;58;p13">
            <a:extLst>
              <a:ext uri="{FF2B5EF4-FFF2-40B4-BE49-F238E27FC236}">
                <a16:creationId xmlns:a16="http://schemas.microsoft.com/office/drawing/2014/main" id="{7B2B028E-005D-45AB-B85D-8C986040EE76}"/>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41875"/>
            <a:ext cx="9144000" cy="3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Google Shape;59;p13">
            <a:extLst>
              <a:ext uri="{FF2B5EF4-FFF2-40B4-BE49-F238E27FC236}">
                <a16:creationId xmlns:a16="http://schemas.microsoft.com/office/drawing/2014/main" id="{63795F13-9D25-4316-AF61-BB124F29D0CE}"/>
              </a:ext>
            </a:extLst>
          </p:cNvPr>
          <p:cNvSpPr>
            <a:spLocks noChangeArrowheads="1"/>
          </p:cNvSpPr>
          <p:nvPr/>
        </p:nvSpPr>
        <p:spPr bwMode="auto">
          <a:xfrm>
            <a:off x="874713" y="2584450"/>
            <a:ext cx="1789112" cy="2559050"/>
          </a:xfrm>
          <a:prstGeom prst="rect">
            <a:avLst/>
          </a:prstGeom>
          <a:solidFill>
            <a:srgbClr val="29BEE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it-IT" altLang="it-IT"/>
          </a:p>
        </p:txBody>
      </p:sp>
      <p:sp>
        <p:nvSpPr>
          <p:cNvPr id="4104" name="Google Shape;60;p13">
            <a:extLst>
              <a:ext uri="{FF2B5EF4-FFF2-40B4-BE49-F238E27FC236}">
                <a16:creationId xmlns:a16="http://schemas.microsoft.com/office/drawing/2014/main" id="{CB8772E6-3ADF-4E05-B68F-240959C8AF5E}"/>
              </a:ext>
            </a:extLst>
          </p:cNvPr>
          <p:cNvSpPr>
            <a:spLocks noGrp="1" noChangeArrowheads="1"/>
          </p:cNvSpPr>
          <p:nvPr>
            <p:ph type="sldNum" sz="quarter" idx="13"/>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740BD8BB-C36F-43AA-804E-278431AA0319}" type="slidenum">
              <a:rPr lang="it-IT" altLang="it-IT" sz="1000">
                <a:solidFill>
                  <a:srgbClr val="595959"/>
                </a:solidFill>
              </a:rPr>
              <a:pPr/>
              <a:t>1</a:t>
            </a:fld>
            <a:endParaRPr lang="it-IT" altLang="it-IT" sz="1000">
              <a:solidFill>
                <a:srgbClr val="595959"/>
              </a:solidFill>
            </a:endParaRPr>
          </a:p>
        </p:txBody>
      </p:sp>
      <p:pic>
        <p:nvPicPr>
          <p:cNvPr id="4105" name="Google Shape;61;p13">
            <a:extLst>
              <a:ext uri="{FF2B5EF4-FFF2-40B4-BE49-F238E27FC236}">
                <a16:creationId xmlns:a16="http://schemas.microsoft.com/office/drawing/2014/main" id="{3B955BFD-E72F-4790-B1F5-BCE78AEEB792}"/>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713" y="2570163"/>
            <a:ext cx="1789112"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22253"/>
        </a:solidFill>
        <a:effectLst/>
      </p:bgPr>
    </p:bg>
    <p:spTree>
      <p:nvGrpSpPr>
        <p:cNvPr id="1" name=""/>
        <p:cNvGrpSpPr/>
        <p:nvPr/>
      </p:nvGrpSpPr>
      <p:grpSpPr>
        <a:xfrm>
          <a:off x="0" y="0"/>
          <a:ext cx="0" cy="0"/>
          <a:chOff x="0" y="0"/>
          <a:chExt cx="0" cy="0"/>
        </a:xfrm>
      </p:grpSpPr>
      <p:sp>
        <p:nvSpPr>
          <p:cNvPr id="153" name="Google Shape;153;p22">
            <a:extLst>
              <a:ext uri="{FF2B5EF4-FFF2-40B4-BE49-F238E27FC236}">
                <a16:creationId xmlns:a16="http://schemas.microsoft.com/office/drawing/2014/main" id="{553DC8D4-18C2-432A-A71D-4C91BD318B28}"/>
              </a:ext>
            </a:extLst>
          </p:cNvPr>
          <p:cNvSpPr txBox="1">
            <a:spLocks noGrp="1"/>
          </p:cNvSpPr>
          <p:nvPr>
            <p:ph type="ctrTitle"/>
          </p:nvPr>
        </p:nvSpPr>
        <p:spPr>
          <a:xfrm>
            <a:off x="784800" y="1313375"/>
            <a:ext cx="6361800" cy="3183300"/>
          </a:xfrm>
        </p:spPr>
        <p:txBody>
          <a:bodyPr/>
          <a:lstStyle/>
          <a:p>
            <a:pPr algn="l" eaLnBrk="1" fontAlgn="auto" hangingPunct="1">
              <a:buClr>
                <a:schemeClr val="dk1"/>
              </a:buClr>
              <a:buFont typeface="Arial"/>
              <a:buNone/>
              <a:defRPr/>
            </a:pPr>
            <a:r>
              <a:rPr lang="it">
                <a:solidFill>
                  <a:schemeClr val="lt1"/>
                </a:solidFill>
                <a:latin typeface="Nunito Light"/>
                <a:ea typeface="Nunito Light"/>
                <a:cs typeface="Nunito Light"/>
                <a:sym typeface="Nunito Light"/>
              </a:rPr>
              <a:t>Una storia di  </a:t>
            </a:r>
            <a:br>
              <a:rPr lang="it">
                <a:solidFill>
                  <a:schemeClr val="lt1"/>
                </a:solidFill>
                <a:latin typeface="Nunito Light"/>
                <a:ea typeface="Nunito Light"/>
                <a:cs typeface="Nunito Light"/>
                <a:sym typeface="Nunito Light"/>
              </a:rPr>
            </a:br>
            <a:r>
              <a:rPr lang="it">
                <a:solidFill>
                  <a:schemeClr val="lt1"/>
                </a:solidFill>
                <a:highlight>
                  <a:srgbClr val="29BEE2"/>
                </a:highlight>
                <a:latin typeface="Nunito Light"/>
                <a:ea typeface="Nunito Light"/>
                <a:cs typeface="Nunito Light"/>
                <a:sym typeface="Nunito Light"/>
              </a:rPr>
              <a:t>protagonisti</a:t>
            </a:r>
            <a:endParaRPr>
              <a:solidFill>
                <a:schemeClr val="lt1"/>
              </a:solidFill>
              <a:highlight>
                <a:srgbClr val="29BEE2"/>
              </a:highlight>
              <a:latin typeface="Nunito Light"/>
              <a:ea typeface="Nunito Light"/>
              <a:cs typeface="Nunito Light"/>
              <a:sym typeface="Nunito Light"/>
            </a:endParaRPr>
          </a:p>
        </p:txBody>
      </p:sp>
      <p:pic>
        <p:nvPicPr>
          <p:cNvPr id="22531" name="Google Shape;154;p22">
            <a:extLst>
              <a:ext uri="{FF2B5EF4-FFF2-40B4-BE49-F238E27FC236}">
                <a16:creationId xmlns:a16="http://schemas.microsoft.com/office/drawing/2014/main" id="{65DF7EE6-5322-4BB7-9F00-A650549D87B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713" y="433388"/>
            <a:ext cx="1044575"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Google Shape;155;p22">
            <a:extLst>
              <a:ext uri="{FF2B5EF4-FFF2-40B4-BE49-F238E27FC236}">
                <a16:creationId xmlns:a16="http://schemas.microsoft.com/office/drawing/2014/main" id="{FCCA9272-98D6-496F-AFCF-E5F3023AF25B}"/>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41875"/>
            <a:ext cx="9144000" cy="3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Google Shape;156;p22">
            <a:extLst>
              <a:ext uri="{FF2B5EF4-FFF2-40B4-BE49-F238E27FC236}">
                <a16:creationId xmlns:a16="http://schemas.microsoft.com/office/drawing/2014/main" id="{9565E76D-9A5B-4FEA-9ACF-8BC4B8B45428}"/>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1475" y="-801688"/>
            <a:ext cx="1196975" cy="6746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Google Shape;157;p22">
            <a:extLst>
              <a:ext uri="{FF2B5EF4-FFF2-40B4-BE49-F238E27FC236}">
                <a16:creationId xmlns:a16="http://schemas.microsoft.com/office/drawing/2014/main" id="{65AE9F34-EB92-460B-A42C-E3F3BED20CB9}"/>
              </a:ext>
            </a:extLst>
          </p:cNvPr>
          <p:cNvSpPr>
            <a:spLocks noChangeArrowheads="1"/>
          </p:cNvSpPr>
          <p:nvPr/>
        </p:nvSpPr>
        <p:spPr bwMode="auto">
          <a:xfrm>
            <a:off x="874713" y="0"/>
            <a:ext cx="1789112" cy="342900"/>
          </a:xfrm>
          <a:prstGeom prst="rect">
            <a:avLst/>
          </a:prstGeom>
          <a:solidFill>
            <a:srgbClr val="29BEE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it-IT" altLang="it-IT"/>
          </a:p>
        </p:txBody>
      </p:sp>
      <p:sp>
        <p:nvSpPr>
          <p:cNvPr id="22535" name="Google Shape;158;p22">
            <a:extLst>
              <a:ext uri="{FF2B5EF4-FFF2-40B4-BE49-F238E27FC236}">
                <a16:creationId xmlns:a16="http://schemas.microsoft.com/office/drawing/2014/main" id="{196666A0-3E77-41A1-AC05-2D78E45EDD82}"/>
              </a:ext>
            </a:extLst>
          </p:cNvPr>
          <p:cNvSpPr>
            <a:spLocks noChangeArrowheads="1"/>
          </p:cNvSpPr>
          <p:nvPr/>
        </p:nvSpPr>
        <p:spPr bwMode="auto">
          <a:xfrm>
            <a:off x="874713" y="4606925"/>
            <a:ext cx="1789112" cy="536575"/>
          </a:xfrm>
          <a:prstGeom prst="rect">
            <a:avLst/>
          </a:prstGeom>
          <a:solidFill>
            <a:srgbClr val="29BEE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it-IT" altLang="it-IT"/>
          </a:p>
        </p:txBody>
      </p:sp>
      <p:sp>
        <p:nvSpPr>
          <p:cNvPr id="22536" name="Google Shape;159;p22">
            <a:extLst>
              <a:ext uri="{FF2B5EF4-FFF2-40B4-BE49-F238E27FC236}">
                <a16:creationId xmlns:a16="http://schemas.microsoft.com/office/drawing/2014/main" id="{E8D7C7E1-E5A0-426C-9A13-A99FBCEE80A9}"/>
              </a:ext>
            </a:extLst>
          </p:cNvPr>
          <p:cNvSpPr>
            <a:spLocks noGrp="1" noChangeArrowheads="1"/>
          </p:cNvSpPr>
          <p:nvPr>
            <p:ph type="sldNum" sz="quarter" idx="13"/>
          </p:nvPr>
        </p:nvSpPr>
        <p:spPr>
          <a:xfrm>
            <a:off x="874713" y="4606925"/>
            <a:ext cx="1789112" cy="536575"/>
          </a:xfrm>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fld id="{D1809694-772D-4F69-A09E-6BEFACE4C16C}" type="slidenum">
              <a:rPr lang="it-IT" altLang="it-IT" sz="1000" b="1">
                <a:solidFill>
                  <a:srgbClr val="FFFFFF"/>
                </a:solidFill>
                <a:latin typeface="Montserrat"/>
                <a:sym typeface="Montserrat"/>
              </a:rPr>
              <a:pPr algn="ctr"/>
              <a:t>10</a:t>
            </a:fld>
            <a:endParaRPr lang="it-IT" altLang="it-IT" sz="1000" b="1">
              <a:solidFill>
                <a:srgbClr val="FFFFFF"/>
              </a:solidFill>
              <a:latin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78" name="Google Shape;164;p23">
            <a:extLst>
              <a:ext uri="{FF2B5EF4-FFF2-40B4-BE49-F238E27FC236}">
                <a16:creationId xmlns:a16="http://schemas.microsoft.com/office/drawing/2014/main" id="{9ED4BD48-9F1A-4404-BA41-43FD5E4D27C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t="24919"/>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 name="Google Shape;165;p23">
            <a:extLst>
              <a:ext uri="{FF2B5EF4-FFF2-40B4-BE49-F238E27FC236}">
                <a16:creationId xmlns:a16="http://schemas.microsoft.com/office/drawing/2014/main" id="{3065BCE3-B017-4B40-9EE1-FCF3BFA78C8E}"/>
              </a:ext>
            </a:extLst>
          </p:cNvPr>
          <p:cNvSpPr txBox="1">
            <a:spLocks noGrp="1"/>
          </p:cNvSpPr>
          <p:nvPr>
            <p:ph type="ctrTitle"/>
          </p:nvPr>
        </p:nvSpPr>
        <p:spPr>
          <a:xfrm>
            <a:off x="784800" y="1313375"/>
            <a:ext cx="6361800" cy="3183300"/>
          </a:xfrm>
        </p:spPr>
        <p:txBody>
          <a:bodyPr/>
          <a:lstStyle/>
          <a:p>
            <a:pPr algn="l" eaLnBrk="1" fontAlgn="auto" hangingPunct="1">
              <a:lnSpc>
                <a:spcPct val="115000"/>
              </a:lnSpc>
              <a:buClr>
                <a:schemeClr val="dk1"/>
              </a:buClr>
              <a:buFont typeface="Arial"/>
              <a:buNone/>
              <a:defRPr/>
            </a:pPr>
            <a:r>
              <a:rPr lang="it">
                <a:solidFill>
                  <a:schemeClr val="lt1"/>
                </a:solidFill>
                <a:highlight>
                  <a:srgbClr val="29BEE2"/>
                </a:highlight>
                <a:latin typeface="Nunito Light"/>
                <a:ea typeface="Nunito Light"/>
                <a:cs typeface="Nunito Light"/>
                <a:sym typeface="Nunito Light"/>
              </a:rPr>
              <a:t>Kenya</a:t>
            </a:r>
            <a:endParaRPr>
              <a:solidFill>
                <a:schemeClr val="lt1"/>
              </a:solidFill>
              <a:highlight>
                <a:srgbClr val="29BEE2"/>
              </a:highlight>
              <a:latin typeface="Nunito Light"/>
              <a:ea typeface="Nunito Light"/>
              <a:cs typeface="Nunito Light"/>
              <a:sym typeface="Nunito Light"/>
            </a:endParaRPr>
          </a:p>
        </p:txBody>
      </p:sp>
      <p:sp>
        <p:nvSpPr>
          <p:cNvPr id="24580" name="Google Shape;166;p23">
            <a:extLst>
              <a:ext uri="{FF2B5EF4-FFF2-40B4-BE49-F238E27FC236}">
                <a16:creationId xmlns:a16="http://schemas.microsoft.com/office/drawing/2014/main" id="{EFCBFA8A-F743-45D9-A310-FE0917A056F1}"/>
              </a:ext>
            </a:extLst>
          </p:cNvPr>
          <p:cNvSpPr>
            <a:spLocks noChangeArrowheads="1"/>
          </p:cNvSpPr>
          <p:nvPr/>
        </p:nvSpPr>
        <p:spPr bwMode="auto">
          <a:xfrm>
            <a:off x="874713" y="0"/>
            <a:ext cx="1789112" cy="342900"/>
          </a:xfrm>
          <a:prstGeom prst="rect">
            <a:avLst/>
          </a:prstGeom>
          <a:solidFill>
            <a:srgbClr val="29BEE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it-IT" altLang="it-IT"/>
          </a:p>
        </p:txBody>
      </p:sp>
      <p:pic>
        <p:nvPicPr>
          <p:cNvPr id="24581" name="Google Shape;167;p23">
            <a:extLst>
              <a:ext uri="{FF2B5EF4-FFF2-40B4-BE49-F238E27FC236}">
                <a16:creationId xmlns:a16="http://schemas.microsoft.com/office/drawing/2014/main" id="{ADE473E9-ABFE-4FCB-9A33-E098AD15A09B}"/>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713" y="433388"/>
            <a:ext cx="1044575"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Google Shape;168;p23">
            <a:extLst>
              <a:ext uri="{FF2B5EF4-FFF2-40B4-BE49-F238E27FC236}">
                <a16:creationId xmlns:a16="http://schemas.microsoft.com/office/drawing/2014/main" id="{07FA9B99-3B28-4BCC-B5F6-5A5C3F6BFF56}"/>
              </a:ext>
            </a:extLst>
          </p:cNvPr>
          <p:cNvSpPr>
            <a:spLocks noChangeArrowheads="1"/>
          </p:cNvSpPr>
          <p:nvPr/>
        </p:nvSpPr>
        <p:spPr bwMode="auto">
          <a:xfrm>
            <a:off x="874713" y="4606925"/>
            <a:ext cx="1789112" cy="536575"/>
          </a:xfrm>
          <a:prstGeom prst="rect">
            <a:avLst/>
          </a:prstGeom>
          <a:solidFill>
            <a:srgbClr val="29BEE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it-IT" altLang="it-IT"/>
          </a:p>
        </p:txBody>
      </p:sp>
      <p:sp>
        <p:nvSpPr>
          <p:cNvPr id="24583" name="Google Shape;169;p23">
            <a:extLst>
              <a:ext uri="{FF2B5EF4-FFF2-40B4-BE49-F238E27FC236}">
                <a16:creationId xmlns:a16="http://schemas.microsoft.com/office/drawing/2014/main" id="{93AFD71B-4EB8-4749-BFAA-4E0D779F2888}"/>
              </a:ext>
            </a:extLst>
          </p:cNvPr>
          <p:cNvSpPr>
            <a:spLocks noGrp="1" noChangeArrowheads="1"/>
          </p:cNvSpPr>
          <p:nvPr>
            <p:ph type="sldNum" sz="quarter" idx="13"/>
          </p:nvPr>
        </p:nvSpPr>
        <p:spPr>
          <a:xfrm>
            <a:off x="874713" y="4606925"/>
            <a:ext cx="1789112" cy="536575"/>
          </a:xfrm>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fld id="{002BACDF-59F8-4840-B81E-A79034C509E4}" type="slidenum">
              <a:rPr lang="it-IT" altLang="it-IT" sz="1000" b="1">
                <a:solidFill>
                  <a:srgbClr val="FFFFFF"/>
                </a:solidFill>
                <a:latin typeface="Montserrat"/>
                <a:sym typeface="Montserrat"/>
              </a:rPr>
              <a:pPr algn="ctr"/>
              <a:t>11</a:t>
            </a:fld>
            <a:endParaRPr lang="it-IT" altLang="it-IT" sz="1000" b="1">
              <a:solidFill>
                <a:srgbClr val="FFFFFF"/>
              </a:solidFill>
              <a:latin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22253"/>
        </a:solidFill>
        <a:effectLst/>
      </p:bgPr>
    </p:bg>
    <p:spTree>
      <p:nvGrpSpPr>
        <p:cNvPr id="1" name=""/>
        <p:cNvGrpSpPr/>
        <p:nvPr/>
      </p:nvGrpSpPr>
      <p:grpSpPr>
        <a:xfrm>
          <a:off x="0" y="0"/>
          <a:ext cx="0" cy="0"/>
          <a:chOff x="0" y="0"/>
          <a:chExt cx="0" cy="0"/>
        </a:xfrm>
      </p:grpSpPr>
      <p:sp>
        <p:nvSpPr>
          <p:cNvPr id="174" name="Google Shape;174;p24">
            <a:extLst>
              <a:ext uri="{FF2B5EF4-FFF2-40B4-BE49-F238E27FC236}">
                <a16:creationId xmlns:a16="http://schemas.microsoft.com/office/drawing/2014/main" id="{2DBD6835-3C6D-4D2A-89E4-BB5B6BC069EF}"/>
              </a:ext>
            </a:extLst>
          </p:cNvPr>
          <p:cNvSpPr txBox="1">
            <a:spLocks noGrp="1"/>
          </p:cNvSpPr>
          <p:nvPr>
            <p:ph type="ctrTitle"/>
          </p:nvPr>
        </p:nvSpPr>
        <p:spPr>
          <a:xfrm>
            <a:off x="784800" y="1313375"/>
            <a:ext cx="6361800" cy="3183300"/>
          </a:xfrm>
        </p:spPr>
        <p:txBody>
          <a:bodyPr/>
          <a:lstStyle/>
          <a:p>
            <a:pPr algn="l" eaLnBrk="1" fontAlgn="auto" hangingPunct="1">
              <a:buClr>
                <a:schemeClr val="dk1"/>
              </a:buClr>
              <a:buFont typeface="Arial"/>
              <a:buNone/>
              <a:defRPr/>
            </a:pPr>
            <a:r>
              <a:rPr lang="it">
                <a:solidFill>
                  <a:schemeClr val="lt1"/>
                </a:solidFill>
                <a:latin typeface="Nunito Light"/>
                <a:ea typeface="Nunito Light"/>
                <a:cs typeface="Nunito Light"/>
                <a:sym typeface="Nunito Light"/>
              </a:rPr>
              <a:t>Una innovazione  </a:t>
            </a:r>
            <a:br>
              <a:rPr lang="it">
                <a:solidFill>
                  <a:schemeClr val="lt1"/>
                </a:solidFill>
                <a:latin typeface="Nunito Light"/>
                <a:ea typeface="Nunito Light"/>
                <a:cs typeface="Nunito Light"/>
                <a:sym typeface="Nunito Light"/>
              </a:rPr>
            </a:br>
            <a:r>
              <a:rPr lang="it">
                <a:solidFill>
                  <a:schemeClr val="lt1"/>
                </a:solidFill>
                <a:highlight>
                  <a:srgbClr val="29BEE2"/>
                </a:highlight>
                <a:latin typeface="Nunito Light"/>
                <a:ea typeface="Nunito Light"/>
                <a:cs typeface="Nunito Light"/>
                <a:sym typeface="Nunito Light"/>
              </a:rPr>
              <a:t>tecnologica</a:t>
            </a:r>
            <a:endParaRPr>
              <a:solidFill>
                <a:schemeClr val="lt1"/>
              </a:solidFill>
              <a:highlight>
                <a:srgbClr val="29BEE2"/>
              </a:highlight>
              <a:latin typeface="Nunito Light"/>
              <a:ea typeface="Nunito Light"/>
              <a:cs typeface="Nunito Light"/>
              <a:sym typeface="Nunito Light"/>
            </a:endParaRPr>
          </a:p>
        </p:txBody>
      </p:sp>
      <p:pic>
        <p:nvPicPr>
          <p:cNvPr id="26627" name="Google Shape;175;p24">
            <a:extLst>
              <a:ext uri="{FF2B5EF4-FFF2-40B4-BE49-F238E27FC236}">
                <a16:creationId xmlns:a16="http://schemas.microsoft.com/office/drawing/2014/main" id="{BD9869E3-AB4C-475A-BCEC-45D0BDA609F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713" y="433388"/>
            <a:ext cx="1044575"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Google Shape;176;p24">
            <a:extLst>
              <a:ext uri="{FF2B5EF4-FFF2-40B4-BE49-F238E27FC236}">
                <a16:creationId xmlns:a16="http://schemas.microsoft.com/office/drawing/2014/main" id="{EAFA3394-706B-4FE4-AAA8-7993101700A4}"/>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41875"/>
            <a:ext cx="9144000" cy="3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Google Shape;177;p24">
            <a:extLst>
              <a:ext uri="{FF2B5EF4-FFF2-40B4-BE49-F238E27FC236}">
                <a16:creationId xmlns:a16="http://schemas.microsoft.com/office/drawing/2014/main" id="{29F54E41-2390-4A44-BABD-E482C6CF246B}"/>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1475" y="-801688"/>
            <a:ext cx="1196975" cy="6746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Google Shape;178;p24">
            <a:extLst>
              <a:ext uri="{FF2B5EF4-FFF2-40B4-BE49-F238E27FC236}">
                <a16:creationId xmlns:a16="http://schemas.microsoft.com/office/drawing/2014/main" id="{AB1CBA79-AE02-4166-AC29-2EF8104E0904}"/>
              </a:ext>
            </a:extLst>
          </p:cNvPr>
          <p:cNvSpPr>
            <a:spLocks noChangeArrowheads="1"/>
          </p:cNvSpPr>
          <p:nvPr/>
        </p:nvSpPr>
        <p:spPr bwMode="auto">
          <a:xfrm>
            <a:off x="874713" y="0"/>
            <a:ext cx="1789112" cy="342900"/>
          </a:xfrm>
          <a:prstGeom prst="rect">
            <a:avLst/>
          </a:prstGeom>
          <a:solidFill>
            <a:srgbClr val="29BEE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it-IT" altLang="it-IT"/>
          </a:p>
        </p:txBody>
      </p:sp>
      <p:sp>
        <p:nvSpPr>
          <p:cNvPr id="26631" name="Google Shape;179;p24">
            <a:extLst>
              <a:ext uri="{FF2B5EF4-FFF2-40B4-BE49-F238E27FC236}">
                <a16:creationId xmlns:a16="http://schemas.microsoft.com/office/drawing/2014/main" id="{FFE9BB93-84D1-4EF5-8B62-59EEE54CC444}"/>
              </a:ext>
            </a:extLst>
          </p:cNvPr>
          <p:cNvSpPr>
            <a:spLocks noChangeArrowheads="1"/>
          </p:cNvSpPr>
          <p:nvPr/>
        </p:nvSpPr>
        <p:spPr bwMode="auto">
          <a:xfrm>
            <a:off x="874713" y="4606925"/>
            <a:ext cx="1789112" cy="536575"/>
          </a:xfrm>
          <a:prstGeom prst="rect">
            <a:avLst/>
          </a:prstGeom>
          <a:solidFill>
            <a:srgbClr val="29BEE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it-IT" altLang="it-IT"/>
          </a:p>
        </p:txBody>
      </p:sp>
      <p:sp>
        <p:nvSpPr>
          <p:cNvPr id="26632" name="Google Shape;180;p24">
            <a:extLst>
              <a:ext uri="{FF2B5EF4-FFF2-40B4-BE49-F238E27FC236}">
                <a16:creationId xmlns:a16="http://schemas.microsoft.com/office/drawing/2014/main" id="{6B556DD8-015E-4A19-BB0D-6C500449668E}"/>
              </a:ext>
            </a:extLst>
          </p:cNvPr>
          <p:cNvSpPr>
            <a:spLocks noGrp="1" noChangeArrowheads="1"/>
          </p:cNvSpPr>
          <p:nvPr>
            <p:ph type="sldNum" sz="quarter" idx="13"/>
          </p:nvPr>
        </p:nvSpPr>
        <p:spPr>
          <a:xfrm>
            <a:off x="874713" y="4606925"/>
            <a:ext cx="1789112" cy="536575"/>
          </a:xfrm>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fld id="{47525727-6431-403D-951B-8FE1AC187333}" type="slidenum">
              <a:rPr lang="it-IT" altLang="it-IT" sz="1000" b="1">
                <a:solidFill>
                  <a:srgbClr val="FFFFFF"/>
                </a:solidFill>
                <a:latin typeface="Montserrat"/>
                <a:sym typeface="Montserrat"/>
              </a:rPr>
              <a:pPr algn="ctr"/>
              <a:t>12</a:t>
            </a:fld>
            <a:endParaRPr lang="it-IT" altLang="it-IT" sz="1000" b="1">
              <a:solidFill>
                <a:srgbClr val="FFFFFF"/>
              </a:solidFill>
              <a:latin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674" name="Google Shape;185;p25">
            <a:extLst>
              <a:ext uri="{FF2B5EF4-FFF2-40B4-BE49-F238E27FC236}">
                <a16:creationId xmlns:a16="http://schemas.microsoft.com/office/drawing/2014/main" id="{6454074C-A08E-49C6-BDFF-1FA88B578CD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r="40939"/>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 name="Google Shape;186;p25">
            <a:extLst>
              <a:ext uri="{FF2B5EF4-FFF2-40B4-BE49-F238E27FC236}">
                <a16:creationId xmlns:a16="http://schemas.microsoft.com/office/drawing/2014/main" id="{5C790260-61E2-44C4-BE99-C170B01B4074}"/>
              </a:ext>
            </a:extLst>
          </p:cNvPr>
          <p:cNvSpPr txBox="1">
            <a:spLocks noGrp="1"/>
          </p:cNvSpPr>
          <p:nvPr>
            <p:ph type="ctrTitle"/>
          </p:nvPr>
        </p:nvSpPr>
        <p:spPr>
          <a:xfrm>
            <a:off x="784800" y="1313375"/>
            <a:ext cx="6361800" cy="3183300"/>
          </a:xfrm>
        </p:spPr>
        <p:txBody>
          <a:bodyPr/>
          <a:lstStyle/>
          <a:p>
            <a:pPr algn="l" eaLnBrk="1" fontAlgn="auto" hangingPunct="1">
              <a:lnSpc>
                <a:spcPct val="115000"/>
              </a:lnSpc>
              <a:buClr>
                <a:schemeClr val="dk1"/>
              </a:buClr>
              <a:buFont typeface="Arial"/>
              <a:buNone/>
              <a:defRPr/>
            </a:pPr>
            <a:r>
              <a:rPr lang="it">
                <a:solidFill>
                  <a:schemeClr val="lt1"/>
                </a:solidFill>
                <a:highlight>
                  <a:srgbClr val="29BEE2"/>
                </a:highlight>
                <a:latin typeface="Nunito Light"/>
                <a:ea typeface="Nunito Light"/>
                <a:cs typeface="Nunito Light"/>
                <a:sym typeface="Nunito Light"/>
              </a:rPr>
              <a:t>Acqua dal sole</a:t>
            </a:r>
            <a:endParaRPr>
              <a:solidFill>
                <a:schemeClr val="lt1"/>
              </a:solidFill>
              <a:highlight>
                <a:srgbClr val="29BEE2"/>
              </a:highlight>
              <a:latin typeface="Nunito Light"/>
              <a:ea typeface="Nunito Light"/>
              <a:cs typeface="Nunito Light"/>
              <a:sym typeface="Nunito Light"/>
            </a:endParaRPr>
          </a:p>
        </p:txBody>
      </p:sp>
      <p:pic>
        <p:nvPicPr>
          <p:cNvPr id="28676" name="Google Shape;187;p25">
            <a:extLst>
              <a:ext uri="{FF2B5EF4-FFF2-40B4-BE49-F238E27FC236}">
                <a16:creationId xmlns:a16="http://schemas.microsoft.com/office/drawing/2014/main" id="{8FB06102-3B17-4496-894C-93903944A1F7}"/>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713" y="433388"/>
            <a:ext cx="1044575"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Google Shape;188;p25">
            <a:extLst>
              <a:ext uri="{FF2B5EF4-FFF2-40B4-BE49-F238E27FC236}">
                <a16:creationId xmlns:a16="http://schemas.microsoft.com/office/drawing/2014/main" id="{6E59A922-F2BE-43C7-866D-50AE103491CE}"/>
              </a:ext>
            </a:extLst>
          </p:cNvPr>
          <p:cNvSpPr>
            <a:spLocks noChangeArrowheads="1"/>
          </p:cNvSpPr>
          <p:nvPr/>
        </p:nvSpPr>
        <p:spPr bwMode="auto">
          <a:xfrm>
            <a:off x="874713" y="0"/>
            <a:ext cx="1789112" cy="342900"/>
          </a:xfrm>
          <a:prstGeom prst="rect">
            <a:avLst/>
          </a:prstGeom>
          <a:solidFill>
            <a:srgbClr val="29BEE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it-IT" altLang="it-IT"/>
          </a:p>
        </p:txBody>
      </p:sp>
      <p:sp>
        <p:nvSpPr>
          <p:cNvPr id="28678" name="Google Shape;189;p25">
            <a:extLst>
              <a:ext uri="{FF2B5EF4-FFF2-40B4-BE49-F238E27FC236}">
                <a16:creationId xmlns:a16="http://schemas.microsoft.com/office/drawing/2014/main" id="{80F1431A-4209-42BE-9FB6-0545817D545D}"/>
              </a:ext>
            </a:extLst>
          </p:cNvPr>
          <p:cNvSpPr>
            <a:spLocks noChangeArrowheads="1"/>
          </p:cNvSpPr>
          <p:nvPr/>
        </p:nvSpPr>
        <p:spPr bwMode="auto">
          <a:xfrm>
            <a:off x="874713" y="4606925"/>
            <a:ext cx="1789112" cy="536575"/>
          </a:xfrm>
          <a:prstGeom prst="rect">
            <a:avLst/>
          </a:prstGeom>
          <a:solidFill>
            <a:srgbClr val="29BEE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it-IT" altLang="it-IT"/>
          </a:p>
        </p:txBody>
      </p:sp>
      <p:sp>
        <p:nvSpPr>
          <p:cNvPr id="28679" name="Google Shape;190;p25">
            <a:extLst>
              <a:ext uri="{FF2B5EF4-FFF2-40B4-BE49-F238E27FC236}">
                <a16:creationId xmlns:a16="http://schemas.microsoft.com/office/drawing/2014/main" id="{A28491AC-D45B-45EA-A53C-04C964C86623}"/>
              </a:ext>
            </a:extLst>
          </p:cNvPr>
          <p:cNvSpPr>
            <a:spLocks noGrp="1" noChangeArrowheads="1"/>
          </p:cNvSpPr>
          <p:nvPr>
            <p:ph type="sldNum" sz="quarter" idx="13"/>
          </p:nvPr>
        </p:nvSpPr>
        <p:spPr>
          <a:xfrm>
            <a:off x="874713" y="4606925"/>
            <a:ext cx="1789112" cy="536575"/>
          </a:xfrm>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fld id="{8397EA65-D594-4FA0-A6BC-BF87E74E675A}" type="slidenum">
              <a:rPr lang="it-IT" altLang="it-IT" sz="1000" b="1">
                <a:solidFill>
                  <a:srgbClr val="FFFFFF"/>
                </a:solidFill>
                <a:latin typeface="Montserrat"/>
                <a:sym typeface="Montserrat"/>
              </a:rPr>
              <a:pPr algn="ctr"/>
              <a:t>13</a:t>
            </a:fld>
            <a:endParaRPr lang="it-IT" altLang="it-IT" sz="1000" b="1">
              <a:solidFill>
                <a:srgbClr val="FFFFFF"/>
              </a:solidFill>
              <a:latin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9BEE2"/>
        </a:solidFill>
        <a:effectLst/>
      </p:bgPr>
    </p:bg>
    <p:spTree>
      <p:nvGrpSpPr>
        <p:cNvPr id="1" name=""/>
        <p:cNvGrpSpPr/>
        <p:nvPr/>
      </p:nvGrpSpPr>
      <p:grpSpPr>
        <a:xfrm>
          <a:off x="0" y="0"/>
          <a:ext cx="0" cy="0"/>
          <a:chOff x="0" y="0"/>
          <a:chExt cx="0" cy="0"/>
        </a:xfrm>
      </p:grpSpPr>
      <p:sp>
        <p:nvSpPr>
          <p:cNvPr id="30722" name="Google Shape;195;p26">
            <a:extLst>
              <a:ext uri="{FF2B5EF4-FFF2-40B4-BE49-F238E27FC236}">
                <a16:creationId xmlns:a16="http://schemas.microsoft.com/office/drawing/2014/main" id="{FC92E469-DDEF-428F-B9BA-84657DE23CA1}"/>
              </a:ext>
            </a:extLst>
          </p:cNvPr>
          <p:cNvSpPr>
            <a:spLocks noChangeArrowheads="1"/>
          </p:cNvSpPr>
          <p:nvPr/>
        </p:nvSpPr>
        <p:spPr bwMode="auto">
          <a:xfrm>
            <a:off x="874713" y="0"/>
            <a:ext cx="1789112" cy="342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it-IT" altLang="it-IT"/>
          </a:p>
        </p:txBody>
      </p:sp>
      <p:pic>
        <p:nvPicPr>
          <p:cNvPr id="30723" name="Google Shape;196;p26">
            <a:extLst>
              <a:ext uri="{FF2B5EF4-FFF2-40B4-BE49-F238E27FC236}">
                <a16:creationId xmlns:a16="http://schemas.microsoft.com/office/drawing/2014/main" id="{DA186CB9-92EA-4292-93B6-3370E9B85D7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713" y="433388"/>
            <a:ext cx="1044575"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Google Shape;197;p26">
            <a:extLst>
              <a:ext uri="{FF2B5EF4-FFF2-40B4-BE49-F238E27FC236}">
                <a16:creationId xmlns:a16="http://schemas.microsoft.com/office/drawing/2014/main" id="{0FA23B3F-CE76-4385-964D-2FD9A27AE125}"/>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41875"/>
            <a:ext cx="9144000" cy="3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Google Shape;198;p26">
            <a:extLst>
              <a:ext uri="{FF2B5EF4-FFF2-40B4-BE49-F238E27FC236}">
                <a16:creationId xmlns:a16="http://schemas.microsoft.com/office/drawing/2014/main" id="{EA3F63C8-9B3E-4149-AE68-59992E5A01F9}"/>
              </a:ext>
            </a:extLst>
          </p:cNvPr>
          <p:cNvSpPr>
            <a:spLocks noChangeArrowheads="1"/>
          </p:cNvSpPr>
          <p:nvPr/>
        </p:nvSpPr>
        <p:spPr bwMode="auto">
          <a:xfrm>
            <a:off x="874713" y="4606925"/>
            <a:ext cx="1789112" cy="536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it-IT" altLang="it-IT"/>
          </a:p>
        </p:txBody>
      </p:sp>
      <p:sp>
        <p:nvSpPr>
          <p:cNvPr id="199" name="Google Shape;199;p26">
            <a:extLst>
              <a:ext uri="{FF2B5EF4-FFF2-40B4-BE49-F238E27FC236}">
                <a16:creationId xmlns:a16="http://schemas.microsoft.com/office/drawing/2014/main" id="{AA239533-D31F-4D9E-A384-109BB018947C}"/>
              </a:ext>
            </a:extLst>
          </p:cNvPr>
          <p:cNvSpPr txBox="1">
            <a:spLocks noGrp="1"/>
          </p:cNvSpPr>
          <p:nvPr>
            <p:ph type="ctrTitle"/>
          </p:nvPr>
        </p:nvSpPr>
        <p:spPr>
          <a:xfrm>
            <a:off x="2773363" y="735013"/>
            <a:ext cx="4629150" cy="869950"/>
          </a:xfrm>
        </p:spPr>
        <p:txBody>
          <a:bodyPr/>
          <a:lstStyle/>
          <a:p>
            <a:pPr algn="l" eaLnBrk="1" hangingPunct="1">
              <a:lnSpc>
                <a:spcPct val="115000"/>
              </a:lnSpc>
              <a:spcBef>
                <a:spcPct val="0"/>
              </a:spcBef>
              <a:spcAft>
                <a:spcPct val="0"/>
              </a:spcAft>
            </a:pPr>
            <a:r>
              <a:rPr lang="it-IT" altLang="it-IT" sz="4700" b="1">
                <a:solidFill>
                  <a:srgbClr val="FFFFFF"/>
                </a:solidFill>
                <a:latin typeface="Nunito"/>
                <a:cs typeface="Arial" panose="020B0604020202020204" pitchFamily="34" charset="0"/>
                <a:sym typeface="Nunito"/>
              </a:rPr>
              <a:t>Ora tocca a voi</a:t>
            </a:r>
          </a:p>
        </p:txBody>
      </p:sp>
      <p:sp>
        <p:nvSpPr>
          <p:cNvPr id="30727" name="Google Shape;200;p26">
            <a:extLst>
              <a:ext uri="{FF2B5EF4-FFF2-40B4-BE49-F238E27FC236}">
                <a16:creationId xmlns:a16="http://schemas.microsoft.com/office/drawing/2014/main" id="{7D6618A2-98EB-483C-82B8-B84378A17FB4}"/>
              </a:ext>
            </a:extLst>
          </p:cNvPr>
          <p:cNvSpPr txBox="1">
            <a:spLocks noChangeArrowheads="1"/>
          </p:cNvSpPr>
          <p:nvPr/>
        </p:nvSpPr>
        <p:spPr bwMode="auto">
          <a:xfrm>
            <a:off x="2773363" y="1643063"/>
            <a:ext cx="605313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marL="457200" indent="-355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15000"/>
              </a:lnSpc>
              <a:buClr>
                <a:srgbClr val="FFFFFF"/>
              </a:buClr>
              <a:buSzPts val="2000"/>
              <a:buFont typeface="Nunito ExtraLight" charset="0"/>
              <a:buAutoNum type="arabicPeriod"/>
            </a:pPr>
            <a:r>
              <a:rPr lang="it-IT" altLang="it-IT" sz="2000" b="1">
                <a:solidFill>
                  <a:srgbClr val="FFFFFF"/>
                </a:solidFill>
                <a:latin typeface="Nunito"/>
                <a:sym typeface="Nunito"/>
              </a:rPr>
              <a:t>Leggete</a:t>
            </a:r>
            <a:r>
              <a:rPr lang="it-IT" altLang="it-IT" sz="2000">
                <a:solidFill>
                  <a:srgbClr val="FFFFFF"/>
                </a:solidFill>
                <a:latin typeface="Nunito ExtraLight" charset="0"/>
                <a:cs typeface="Nunito ExtraLight" charset="0"/>
                <a:sym typeface="Nunito ExtraLight" charset="0"/>
              </a:rPr>
              <a:t> la scheda sull’acqua potabile, dove troverete maggiori informazioni sugli elementi illustrati in questa presentazione</a:t>
            </a:r>
          </a:p>
          <a:p>
            <a:pPr eaLnBrk="1" hangingPunct="1">
              <a:lnSpc>
                <a:spcPct val="115000"/>
              </a:lnSpc>
              <a:buClr>
                <a:srgbClr val="FFFFFF"/>
              </a:buClr>
              <a:buSzPts val="2000"/>
              <a:buFont typeface="Nunito ExtraLight" charset="0"/>
              <a:buAutoNum type="arabicPeriod"/>
            </a:pPr>
            <a:r>
              <a:rPr lang="it-IT" altLang="it-IT" sz="2000">
                <a:solidFill>
                  <a:srgbClr val="FFFFFF"/>
                </a:solidFill>
                <a:latin typeface="Nunito ExtraLight" charset="0"/>
                <a:cs typeface="Nunito ExtraLight" charset="0"/>
                <a:sym typeface="Nunito ExtraLight" charset="0"/>
              </a:rPr>
              <a:t>Nella scheda </a:t>
            </a:r>
            <a:r>
              <a:rPr lang="it-IT" altLang="it-IT" sz="2000" b="1">
                <a:solidFill>
                  <a:srgbClr val="FFFFFF"/>
                </a:solidFill>
                <a:latin typeface="Nunito"/>
                <a:sym typeface="Nunito"/>
              </a:rPr>
              <a:t>troverete</a:t>
            </a:r>
            <a:r>
              <a:rPr lang="it-IT" altLang="it-IT" sz="2000">
                <a:solidFill>
                  <a:srgbClr val="FFFFFF"/>
                </a:solidFill>
                <a:latin typeface="Nunito ExtraLight" charset="0"/>
                <a:cs typeface="Nunito ExtraLight" charset="0"/>
                <a:sym typeface="Nunito ExtraLight" charset="0"/>
              </a:rPr>
              <a:t> anche una serie </a:t>
            </a:r>
            <a:br>
              <a:rPr lang="it-IT" altLang="it-IT" sz="2000">
                <a:solidFill>
                  <a:srgbClr val="FFFFFF"/>
                </a:solidFill>
                <a:latin typeface="Nunito ExtraLight" charset="0"/>
                <a:cs typeface="Nunito ExtraLight" charset="0"/>
                <a:sym typeface="Nunito ExtraLight" charset="0"/>
              </a:rPr>
            </a:br>
            <a:r>
              <a:rPr lang="it-IT" altLang="it-IT" sz="2000">
                <a:solidFill>
                  <a:srgbClr val="FFFFFF"/>
                </a:solidFill>
                <a:latin typeface="Nunito ExtraLight" charset="0"/>
                <a:cs typeface="Nunito ExtraLight" charset="0"/>
                <a:sym typeface="Nunito ExtraLight" charset="0"/>
              </a:rPr>
              <a:t>di consigli su </a:t>
            </a:r>
            <a:r>
              <a:rPr lang="it-IT" altLang="it-IT" sz="2000" b="1">
                <a:solidFill>
                  <a:srgbClr val="FFFFFF"/>
                </a:solidFill>
                <a:latin typeface="Nunito"/>
                <a:sym typeface="Nunito"/>
              </a:rPr>
              <a:t>cosa può fare ciascuno di noi</a:t>
            </a:r>
            <a:r>
              <a:rPr lang="it-IT" altLang="it-IT" sz="2000">
                <a:solidFill>
                  <a:srgbClr val="FFFFFF"/>
                </a:solidFill>
                <a:latin typeface="Nunito ExtraLight" charset="0"/>
                <a:cs typeface="Nunito ExtraLight" charset="0"/>
                <a:sym typeface="Nunito ExtraLight" charset="0"/>
              </a:rPr>
              <a:t> </a:t>
            </a:r>
            <a:br>
              <a:rPr lang="it-IT" altLang="it-IT" sz="2000">
                <a:solidFill>
                  <a:srgbClr val="FFFFFF"/>
                </a:solidFill>
                <a:latin typeface="Nunito ExtraLight" charset="0"/>
                <a:cs typeface="Nunito ExtraLight" charset="0"/>
                <a:sym typeface="Nunito ExtraLight" charset="0"/>
              </a:rPr>
            </a:br>
            <a:r>
              <a:rPr lang="it-IT" altLang="it-IT" sz="2000">
                <a:solidFill>
                  <a:srgbClr val="FFFFFF"/>
                </a:solidFill>
                <a:latin typeface="Nunito ExtraLight" charset="0"/>
                <a:cs typeface="Nunito ExtraLight" charset="0"/>
                <a:sym typeface="Nunito ExtraLight" charset="0"/>
              </a:rPr>
              <a:t>per contribuire a una gestione più sostenibile dell’acqua nel mondo.</a:t>
            </a:r>
          </a:p>
          <a:p>
            <a:pPr eaLnBrk="1" hangingPunct="1">
              <a:lnSpc>
                <a:spcPct val="115000"/>
              </a:lnSpc>
              <a:buClr>
                <a:srgbClr val="FFFFFF"/>
              </a:buClr>
              <a:buSzPts val="2000"/>
              <a:buFont typeface="Nunito ExtraLight" charset="0"/>
              <a:buAutoNum type="arabicPeriod"/>
            </a:pPr>
            <a:r>
              <a:rPr lang="it-IT" altLang="it-IT" sz="2000" b="1">
                <a:solidFill>
                  <a:srgbClr val="FFFFFF"/>
                </a:solidFill>
                <a:latin typeface="Nunito"/>
                <a:sym typeface="Nunito"/>
              </a:rPr>
              <a:t>Preparate</a:t>
            </a:r>
            <a:r>
              <a:rPr lang="it-IT" altLang="it-IT" sz="2000">
                <a:solidFill>
                  <a:srgbClr val="FFFFFF"/>
                </a:solidFill>
                <a:latin typeface="Nunito ExtraLight" charset="0"/>
                <a:cs typeface="Nunito ExtraLight" charset="0"/>
                <a:sym typeface="Nunito ExtraLight" charset="0"/>
              </a:rPr>
              <a:t> una vostra presentazione ecc.</a:t>
            </a:r>
          </a:p>
        </p:txBody>
      </p:sp>
      <p:sp>
        <p:nvSpPr>
          <p:cNvPr id="30728" name="Google Shape;201;p26">
            <a:extLst>
              <a:ext uri="{FF2B5EF4-FFF2-40B4-BE49-F238E27FC236}">
                <a16:creationId xmlns:a16="http://schemas.microsoft.com/office/drawing/2014/main" id="{FA06DAFC-0922-48F7-83CA-56429D595583}"/>
              </a:ext>
            </a:extLst>
          </p:cNvPr>
          <p:cNvSpPr>
            <a:spLocks noGrp="1" noChangeArrowheads="1"/>
          </p:cNvSpPr>
          <p:nvPr>
            <p:ph type="sldNum" sz="quarter" idx="13"/>
          </p:nvPr>
        </p:nvSpPr>
        <p:spPr>
          <a:xfrm>
            <a:off x="874713" y="4606925"/>
            <a:ext cx="1789112" cy="536575"/>
          </a:xfrm>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fld id="{F8F6D734-82D5-4319-8C48-4ACB7A89598F}" type="slidenum">
              <a:rPr lang="it-IT" altLang="it-IT" sz="1000" b="1">
                <a:latin typeface="Montserrat"/>
                <a:sym typeface="Montserrat"/>
              </a:rPr>
              <a:pPr algn="ctr"/>
              <a:t>14</a:t>
            </a:fld>
            <a:endParaRPr lang="it-IT" altLang="it-IT" sz="1000" b="1">
              <a:latin typeface="Montserrat"/>
              <a:sym typeface="Montserrat"/>
            </a:endParaRPr>
          </a:p>
        </p:txBody>
      </p:sp>
      <p:pic>
        <p:nvPicPr>
          <p:cNvPr id="30729" name="Google Shape;202;p26">
            <a:extLst>
              <a:ext uri="{FF2B5EF4-FFF2-40B4-BE49-F238E27FC236}">
                <a16:creationId xmlns:a16="http://schemas.microsoft.com/office/drawing/2014/main" id="{F6BE27C6-AA6A-4B76-9705-4A6368BA9E82}"/>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713" y="2570163"/>
            <a:ext cx="1789112"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02B69"/>
        </a:solidFill>
        <a:effectLst/>
      </p:bgPr>
    </p:bg>
    <p:spTree>
      <p:nvGrpSpPr>
        <p:cNvPr id="1" name=""/>
        <p:cNvGrpSpPr/>
        <p:nvPr/>
      </p:nvGrpSpPr>
      <p:grpSpPr>
        <a:xfrm>
          <a:off x="0" y="0"/>
          <a:ext cx="0" cy="0"/>
          <a:chOff x="0" y="0"/>
          <a:chExt cx="0" cy="0"/>
        </a:xfrm>
      </p:grpSpPr>
      <p:sp>
        <p:nvSpPr>
          <p:cNvPr id="207" name="Google Shape;207;p27">
            <a:extLst>
              <a:ext uri="{FF2B5EF4-FFF2-40B4-BE49-F238E27FC236}">
                <a16:creationId xmlns:a16="http://schemas.microsoft.com/office/drawing/2014/main" id="{466DC150-E73F-4C16-AEC7-168E7B51360E}"/>
              </a:ext>
            </a:extLst>
          </p:cNvPr>
          <p:cNvSpPr txBox="1">
            <a:spLocks noGrp="1"/>
          </p:cNvSpPr>
          <p:nvPr>
            <p:ph type="ctrTitle"/>
          </p:nvPr>
        </p:nvSpPr>
        <p:spPr>
          <a:xfrm>
            <a:off x="2773363" y="2571750"/>
            <a:ext cx="3649662" cy="869950"/>
          </a:xfrm>
        </p:spPr>
        <p:txBody>
          <a:bodyPr/>
          <a:lstStyle/>
          <a:p>
            <a:pPr algn="l" eaLnBrk="1" hangingPunct="1">
              <a:spcBef>
                <a:spcPct val="0"/>
              </a:spcBef>
              <a:spcAft>
                <a:spcPct val="0"/>
              </a:spcAft>
            </a:pPr>
            <a:r>
              <a:rPr lang="it-IT" altLang="it-IT" sz="4700" b="1">
                <a:solidFill>
                  <a:srgbClr val="FFFFFF"/>
                </a:solidFill>
                <a:latin typeface="Nunito"/>
                <a:cs typeface="Arial" panose="020B0604020202020204" pitchFamily="34" charset="0"/>
                <a:sym typeface="Nunito"/>
              </a:rPr>
              <a:t>Grazie.</a:t>
            </a:r>
          </a:p>
        </p:txBody>
      </p:sp>
      <p:pic>
        <p:nvPicPr>
          <p:cNvPr id="32771" name="Google Shape;208;p27">
            <a:extLst>
              <a:ext uri="{FF2B5EF4-FFF2-40B4-BE49-F238E27FC236}">
                <a16:creationId xmlns:a16="http://schemas.microsoft.com/office/drawing/2014/main" id="{FF24712F-7ED0-4199-9FAA-94787752495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713" y="433388"/>
            <a:ext cx="1044575"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Google Shape;209;p27">
            <a:extLst>
              <a:ext uri="{FF2B5EF4-FFF2-40B4-BE49-F238E27FC236}">
                <a16:creationId xmlns:a16="http://schemas.microsoft.com/office/drawing/2014/main" id="{90C28258-4DA1-427E-A2F9-48CABC29501E}"/>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41875"/>
            <a:ext cx="9144000" cy="3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Google Shape;210;p27">
            <a:extLst>
              <a:ext uri="{FF2B5EF4-FFF2-40B4-BE49-F238E27FC236}">
                <a16:creationId xmlns:a16="http://schemas.microsoft.com/office/drawing/2014/main" id="{F966F720-08D7-4A25-B0DF-251529D79607}"/>
              </a:ext>
            </a:extLst>
          </p:cNvPr>
          <p:cNvSpPr>
            <a:spLocks noChangeArrowheads="1"/>
          </p:cNvSpPr>
          <p:nvPr/>
        </p:nvSpPr>
        <p:spPr bwMode="auto">
          <a:xfrm>
            <a:off x="874713" y="0"/>
            <a:ext cx="1789112" cy="342900"/>
          </a:xfrm>
          <a:prstGeom prst="rect">
            <a:avLst/>
          </a:prstGeom>
          <a:solidFill>
            <a:srgbClr val="29BEE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it-IT" altLang="it-IT"/>
          </a:p>
        </p:txBody>
      </p:sp>
      <p:sp>
        <p:nvSpPr>
          <p:cNvPr id="32774" name="Google Shape;211;p27">
            <a:extLst>
              <a:ext uri="{FF2B5EF4-FFF2-40B4-BE49-F238E27FC236}">
                <a16:creationId xmlns:a16="http://schemas.microsoft.com/office/drawing/2014/main" id="{9BDF5FAD-8B61-4FC0-B126-8E29CD28CC16}"/>
              </a:ext>
            </a:extLst>
          </p:cNvPr>
          <p:cNvSpPr>
            <a:spLocks noChangeArrowheads="1"/>
          </p:cNvSpPr>
          <p:nvPr/>
        </p:nvSpPr>
        <p:spPr bwMode="auto">
          <a:xfrm>
            <a:off x="874713" y="2584450"/>
            <a:ext cx="1789112" cy="2559050"/>
          </a:xfrm>
          <a:prstGeom prst="rect">
            <a:avLst/>
          </a:prstGeom>
          <a:solidFill>
            <a:srgbClr val="29BEE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it-IT" altLang="it-IT"/>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22253"/>
        </a:solidFill>
        <a:effectLst/>
      </p:bgPr>
    </p:bg>
    <p:spTree>
      <p:nvGrpSpPr>
        <p:cNvPr id="1" name=""/>
        <p:cNvGrpSpPr/>
        <p:nvPr/>
      </p:nvGrpSpPr>
      <p:grpSpPr>
        <a:xfrm>
          <a:off x="0" y="0"/>
          <a:ext cx="0" cy="0"/>
          <a:chOff x="0" y="0"/>
          <a:chExt cx="0" cy="0"/>
        </a:xfrm>
      </p:grpSpPr>
      <p:sp>
        <p:nvSpPr>
          <p:cNvPr id="66" name="Google Shape;66;p14">
            <a:extLst>
              <a:ext uri="{FF2B5EF4-FFF2-40B4-BE49-F238E27FC236}">
                <a16:creationId xmlns:a16="http://schemas.microsoft.com/office/drawing/2014/main" id="{8536C2CD-1B4D-4F0A-9864-E489B1462363}"/>
              </a:ext>
            </a:extLst>
          </p:cNvPr>
          <p:cNvSpPr txBox="1">
            <a:spLocks noGrp="1"/>
          </p:cNvSpPr>
          <p:nvPr>
            <p:ph type="ctrTitle"/>
          </p:nvPr>
        </p:nvSpPr>
        <p:spPr>
          <a:xfrm>
            <a:off x="784800" y="1313375"/>
            <a:ext cx="7352400" cy="3183300"/>
          </a:xfrm>
        </p:spPr>
        <p:txBody>
          <a:bodyPr/>
          <a:lstStyle/>
          <a:p>
            <a:pPr algn="l" eaLnBrk="1" fontAlgn="auto" hangingPunct="1">
              <a:buClr>
                <a:schemeClr val="dk1"/>
              </a:buClr>
              <a:buSzPts val="1100"/>
              <a:buFont typeface="Arial"/>
              <a:buNone/>
              <a:defRPr/>
            </a:pPr>
            <a:r>
              <a:rPr lang="it">
                <a:solidFill>
                  <a:schemeClr val="lt1"/>
                </a:solidFill>
                <a:latin typeface="Nunito Light"/>
                <a:ea typeface="Nunito Light"/>
                <a:cs typeface="Nunito Light"/>
                <a:sym typeface="Nunito Light"/>
              </a:rPr>
              <a:t>Che cosa ha </a:t>
            </a:r>
            <a:br>
              <a:rPr lang="it">
                <a:solidFill>
                  <a:schemeClr val="lt1"/>
                </a:solidFill>
                <a:latin typeface="Nunito Light"/>
                <a:ea typeface="Nunito Light"/>
                <a:cs typeface="Nunito Light"/>
                <a:sym typeface="Nunito Light"/>
              </a:rPr>
            </a:br>
            <a:r>
              <a:rPr lang="it">
                <a:solidFill>
                  <a:schemeClr val="lt1"/>
                </a:solidFill>
                <a:latin typeface="Nunito Light"/>
                <a:ea typeface="Nunito Light"/>
                <a:cs typeface="Nunito Light"/>
                <a:sym typeface="Nunito Light"/>
              </a:rPr>
              <a:t>di speciale l’acqua </a:t>
            </a:r>
            <a:endParaRPr>
              <a:solidFill>
                <a:schemeClr val="lt1"/>
              </a:solidFill>
              <a:latin typeface="Nunito Light"/>
              <a:ea typeface="Nunito Light"/>
              <a:cs typeface="Nunito Light"/>
              <a:sym typeface="Nunito Light"/>
            </a:endParaRPr>
          </a:p>
          <a:p>
            <a:pPr algn="l" eaLnBrk="1" fontAlgn="auto" hangingPunct="1">
              <a:buClr>
                <a:schemeClr val="dk1"/>
              </a:buClr>
              <a:buFont typeface="Arial"/>
              <a:buNone/>
              <a:defRPr/>
            </a:pPr>
            <a:r>
              <a:rPr lang="it">
                <a:solidFill>
                  <a:schemeClr val="lt1"/>
                </a:solidFill>
                <a:highlight>
                  <a:srgbClr val="29BEE2"/>
                </a:highlight>
                <a:latin typeface="Nunito Light"/>
                <a:ea typeface="Nunito Light"/>
                <a:cs typeface="Nunito Light"/>
                <a:sym typeface="Nunito Light"/>
              </a:rPr>
              <a:t>potabile</a:t>
            </a:r>
            <a:endParaRPr>
              <a:solidFill>
                <a:schemeClr val="lt1"/>
              </a:solidFill>
              <a:highlight>
                <a:srgbClr val="29BEE2"/>
              </a:highlight>
              <a:latin typeface="Nunito Light"/>
              <a:ea typeface="Nunito Light"/>
              <a:cs typeface="Nunito Light"/>
              <a:sym typeface="Nunito Light"/>
            </a:endParaRPr>
          </a:p>
        </p:txBody>
      </p:sp>
      <p:sp>
        <p:nvSpPr>
          <p:cNvPr id="6147" name="Google Shape;67;p14">
            <a:extLst>
              <a:ext uri="{FF2B5EF4-FFF2-40B4-BE49-F238E27FC236}">
                <a16:creationId xmlns:a16="http://schemas.microsoft.com/office/drawing/2014/main" id="{6F74C081-98AC-419F-8CE7-87CFC28FDA70}"/>
              </a:ext>
            </a:extLst>
          </p:cNvPr>
          <p:cNvSpPr>
            <a:spLocks noChangeArrowheads="1"/>
          </p:cNvSpPr>
          <p:nvPr/>
        </p:nvSpPr>
        <p:spPr bwMode="auto">
          <a:xfrm>
            <a:off x="874713" y="0"/>
            <a:ext cx="1789112" cy="342900"/>
          </a:xfrm>
          <a:prstGeom prst="rect">
            <a:avLst/>
          </a:prstGeom>
          <a:solidFill>
            <a:srgbClr val="29BEE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it-IT" altLang="it-IT"/>
          </a:p>
        </p:txBody>
      </p:sp>
      <p:pic>
        <p:nvPicPr>
          <p:cNvPr id="6148" name="Google Shape;68;p14">
            <a:extLst>
              <a:ext uri="{FF2B5EF4-FFF2-40B4-BE49-F238E27FC236}">
                <a16:creationId xmlns:a16="http://schemas.microsoft.com/office/drawing/2014/main" id="{7CC863EB-AB1C-4D36-AB57-FC0EB87D697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713" y="433388"/>
            <a:ext cx="1044575"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Google Shape;69;p14">
            <a:extLst>
              <a:ext uri="{FF2B5EF4-FFF2-40B4-BE49-F238E27FC236}">
                <a16:creationId xmlns:a16="http://schemas.microsoft.com/office/drawing/2014/main" id="{73BA3B42-AC95-4AC0-B0FF-562098D3075E}"/>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41875"/>
            <a:ext cx="9144000" cy="3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Google Shape;70;p14">
            <a:extLst>
              <a:ext uri="{FF2B5EF4-FFF2-40B4-BE49-F238E27FC236}">
                <a16:creationId xmlns:a16="http://schemas.microsoft.com/office/drawing/2014/main" id="{5075140E-AB51-481E-8E29-5D141E440CFB}"/>
              </a:ext>
            </a:extLst>
          </p:cNvPr>
          <p:cNvSpPr>
            <a:spLocks noChangeArrowheads="1"/>
          </p:cNvSpPr>
          <p:nvPr/>
        </p:nvSpPr>
        <p:spPr bwMode="auto">
          <a:xfrm>
            <a:off x="874713" y="4606925"/>
            <a:ext cx="1789112" cy="536575"/>
          </a:xfrm>
          <a:prstGeom prst="rect">
            <a:avLst/>
          </a:prstGeom>
          <a:solidFill>
            <a:srgbClr val="29BEE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it-IT" altLang="it-IT"/>
          </a:p>
        </p:txBody>
      </p:sp>
      <p:pic>
        <p:nvPicPr>
          <p:cNvPr id="6151" name="Google Shape;71;p14">
            <a:extLst>
              <a:ext uri="{FF2B5EF4-FFF2-40B4-BE49-F238E27FC236}">
                <a16:creationId xmlns:a16="http://schemas.microsoft.com/office/drawing/2014/main" id="{A69CD751-BEEA-46A6-A272-C4EAE104D3EC}"/>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9725" y="-122238"/>
            <a:ext cx="3438525" cy="562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Google Shape;72;p14">
            <a:extLst>
              <a:ext uri="{FF2B5EF4-FFF2-40B4-BE49-F238E27FC236}">
                <a16:creationId xmlns:a16="http://schemas.microsoft.com/office/drawing/2014/main" id="{6E571684-615C-4A8A-BCD0-070249CD26D5}"/>
              </a:ext>
            </a:extLst>
          </p:cNvPr>
          <p:cNvSpPr>
            <a:spLocks noGrp="1" noChangeArrowheads="1"/>
          </p:cNvSpPr>
          <p:nvPr>
            <p:ph type="sldNum" sz="quarter" idx="13"/>
          </p:nvPr>
        </p:nvSpPr>
        <p:spPr>
          <a:xfrm>
            <a:off x="874713" y="4606925"/>
            <a:ext cx="1789112" cy="536575"/>
          </a:xfrm>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fld id="{AF747CED-4F83-4FB8-A3E3-A5DF539EB5A3}" type="slidenum">
              <a:rPr lang="it-IT" altLang="it-IT" sz="1000" b="1">
                <a:solidFill>
                  <a:srgbClr val="FFFFFF"/>
                </a:solidFill>
                <a:latin typeface="Montserrat"/>
                <a:sym typeface="Montserrat"/>
              </a:rPr>
              <a:pPr algn="ctr"/>
              <a:t>2</a:t>
            </a:fld>
            <a:endParaRPr lang="it-IT" altLang="it-IT" sz="1000" b="1">
              <a:solidFill>
                <a:srgbClr val="FFFFFF"/>
              </a:solidFill>
              <a:latin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Google Shape;77;p15">
            <a:extLst>
              <a:ext uri="{FF2B5EF4-FFF2-40B4-BE49-F238E27FC236}">
                <a16:creationId xmlns:a16="http://schemas.microsoft.com/office/drawing/2014/main" id="{C2D92DDA-6C7D-46B0-A164-2AAA483D76A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t="8109" b="8109"/>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Google Shape;78;p15">
            <a:extLst>
              <a:ext uri="{FF2B5EF4-FFF2-40B4-BE49-F238E27FC236}">
                <a16:creationId xmlns:a16="http://schemas.microsoft.com/office/drawing/2014/main" id="{6E77CD78-B344-4A89-B089-D00FB5076F89}"/>
              </a:ext>
            </a:extLst>
          </p:cNvPr>
          <p:cNvSpPr txBox="1">
            <a:spLocks noGrp="1"/>
          </p:cNvSpPr>
          <p:nvPr>
            <p:ph type="ctrTitle"/>
          </p:nvPr>
        </p:nvSpPr>
        <p:spPr>
          <a:xfrm>
            <a:off x="784800" y="1313375"/>
            <a:ext cx="6361800" cy="3183300"/>
          </a:xfrm>
        </p:spPr>
        <p:txBody>
          <a:bodyPr/>
          <a:lstStyle/>
          <a:p>
            <a:pPr algn="l" eaLnBrk="1" fontAlgn="auto" hangingPunct="1">
              <a:lnSpc>
                <a:spcPct val="115000"/>
              </a:lnSpc>
              <a:buClr>
                <a:schemeClr val="dk1"/>
              </a:buClr>
              <a:buFont typeface="Arial"/>
              <a:buNone/>
              <a:defRPr/>
            </a:pPr>
            <a:r>
              <a:rPr lang="it">
                <a:solidFill>
                  <a:schemeClr val="lt1"/>
                </a:solidFill>
                <a:highlight>
                  <a:srgbClr val="29BEE2"/>
                </a:highlight>
                <a:latin typeface="Nunito Light"/>
                <a:ea typeface="Nunito Light"/>
                <a:cs typeface="Nunito Light"/>
                <a:sym typeface="Nunito Light"/>
              </a:rPr>
              <a:t>Acqua da bere</a:t>
            </a:r>
            <a:endParaRPr>
              <a:solidFill>
                <a:schemeClr val="lt1"/>
              </a:solidFill>
              <a:highlight>
                <a:srgbClr val="29BEE2"/>
              </a:highlight>
              <a:latin typeface="Nunito Light"/>
              <a:ea typeface="Nunito Light"/>
              <a:cs typeface="Nunito Light"/>
              <a:sym typeface="Nunito Light"/>
            </a:endParaRPr>
          </a:p>
        </p:txBody>
      </p:sp>
      <p:sp>
        <p:nvSpPr>
          <p:cNvPr id="8196" name="Google Shape;79;p15">
            <a:extLst>
              <a:ext uri="{FF2B5EF4-FFF2-40B4-BE49-F238E27FC236}">
                <a16:creationId xmlns:a16="http://schemas.microsoft.com/office/drawing/2014/main" id="{C7331FD2-C462-48D1-9608-B47BC4BD6052}"/>
              </a:ext>
            </a:extLst>
          </p:cNvPr>
          <p:cNvSpPr>
            <a:spLocks noChangeArrowheads="1"/>
          </p:cNvSpPr>
          <p:nvPr/>
        </p:nvSpPr>
        <p:spPr bwMode="auto">
          <a:xfrm>
            <a:off x="874713" y="0"/>
            <a:ext cx="1789112" cy="342900"/>
          </a:xfrm>
          <a:prstGeom prst="rect">
            <a:avLst/>
          </a:prstGeom>
          <a:solidFill>
            <a:srgbClr val="29BEE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it-IT" altLang="it-IT"/>
          </a:p>
        </p:txBody>
      </p:sp>
      <p:pic>
        <p:nvPicPr>
          <p:cNvPr id="8197" name="Google Shape;80;p15">
            <a:extLst>
              <a:ext uri="{FF2B5EF4-FFF2-40B4-BE49-F238E27FC236}">
                <a16:creationId xmlns:a16="http://schemas.microsoft.com/office/drawing/2014/main" id="{E84EAD94-2B83-4F0B-B70E-146D8F751746}"/>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713" y="433388"/>
            <a:ext cx="1044575"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Google Shape;81;p15">
            <a:extLst>
              <a:ext uri="{FF2B5EF4-FFF2-40B4-BE49-F238E27FC236}">
                <a16:creationId xmlns:a16="http://schemas.microsoft.com/office/drawing/2014/main" id="{B2A2D67E-5AD1-4AFA-A77E-17F8EE4BB19A}"/>
              </a:ext>
            </a:extLst>
          </p:cNvPr>
          <p:cNvSpPr>
            <a:spLocks noChangeArrowheads="1"/>
          </p:cNvSpPr>
          <p:nvPr/>
        </p:nvSpPr>
        <p:spPr bwMode="auto">
          <a:xfrm>
            <a:off x="874713" y="4606925"/>
            <a:ext cx="1789112" cy="536575"/>
          </a:xfrm>
          <a:prstGeom prst="rect">
            <a:avLst/>
          </a:prstGeom>
          <a:solidFill>
            <a:srgbClr val="29BEE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it-IT" altLang="it-IT"/>
          </a:p>
        </p:txBody>
      </p:sp>
      <p:sp>
        <p:nvSpPr>
          <p:cNvPr id="8199" name="Google Shape;82;p15">
            <a:extLst>
              <a:ext uri="{FF2B5EF4-FFF2-40B4-BE49-F238E27FC236}">
                <a16:creationId xmlns:a16="http://schemas.microsoft.com/office/drawing/2014/main" id="{976B1753-B8E3-4C68-9688-EE2432A9DC7B}"/>
              </a:ext>
            </a:extLst>
          </p:cNvPr>
          <p:cNvSpPr>
            <a:spLocks noGrp="1" noChangeArrowheads="1"/>
          </p:cNvSpPr>
          <p:nvPr>
            <p:ph type="sldNum" sz="quarter" idx="13"/>
          </p:nvPr>
        </p:nvSpPr>
        <p:spPr>
          <a:xfrm>
            <a:off x="874713" y="4606925"/>
            <a:ext cx="1789112" cy="536575"/>
          </a:xfrm>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fld id="{47B993BA-05B1-4975-A5FA-1E5C8A53A7E4}" type="slidenum">
              <a:rPr lang="it-IT" altLang="it-IT" sz="1000" b="1">
                <a:solidFill>
                  <a:srgbClr val="FFFFFF"/>
                </a:solidFill>
                <a:latin typeface="Montserrat"/>
                <a:sym typeface="Montserrat"/>
              </a:rPr>
              <a:pPr algn="ctr"/>
              <a:t>3</a:t>
            </a:fld>
            <a:endParaRPr lang="it-IT" altLang="it-IT" sz="1000" b="1">
              <a:solidFill>
                <a:srgbClr val="FFFFFF"/>
              </a:solidFill>
              <a:latin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Google Shape;87;p16">
            <a:extLst>
              <a:ext uri="{FF2B5EF4-FFF2-40B4-BE49-F238E27FC236}">
                <a16:creationId xmlns:a16="http://schemas.microsoft.com/office/drawing/2014/main" id="{A712895D-C953-490D-AEFF-AB8B3F00532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b="11"/>
          <a:stretch>
            <a:fillRect/>
          </a:stretch>
        </p:blipFill>
        <p:spPr bwMode="auto">
          <a:xfrm>
            <a:off x="928688" y="0"/>
            <a:ext cx="72866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9BEE2"/>
        </a:solidFill>
        <a:effectLst/>
      </p:bgPr>
    </p:bg>
    <p:spTree>
      <p:nvGrpSpPr>
        <p:cNvPr id="1" name=""/>
        <p:cNvGrpSpPr/>
        <p:nvPr/>
      </p:nvGrpSpPr>
      <p:grpSpPr>
        <a:xfrm>
          <a:off x="0" y="0"/>
          <a:ext cx="0" cy="0"/>
          <a:chOff x="0" y="0"/>
          <a:chExt cx="0" cy="0"/>
        </a:xfrm>
      </p:grpSpPr>
      <p:sp>
        <p:nvSpPr>
          <p:cNvPr id="12290" name="Google Shape;92;p17">
            <a:extLst>
              <a:ext uri="{FF2B5EF4-FFF2-40B4-BE49-F238E27FC236}">
                <a16:creationId xmlns:a16="http://schemas.microsoft.com/office/drawing/2014/main" id="{3478AE6C-60D2-4D92-A191-176C6896A09F}"/>
              </a:ext>
            </a:extLst>
          </p:cNvPr>
          <p:cNvSpPr>
            <a:spLocks noChangeArrowheads="1"/>
          </p:cNvSpPr>
          <p:nvPr/>
        </p:nvSpPr>
        <p:spPr bwMode="auto">
          <a:xfrm>
            <a:off x="874713" y="0"/>
            <a:ext cx="1789112" cy="342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it-IT" altLang="it-IT"/>
          </a:p>
        </p:txBody>
      </p:sp>
      <p:pic>
        <p:nvPicPr>
          <p:cNvPr id="12291" name="Google Shape;93;p17">
            <a:extLst>
              <a:ext uri="{FF2B5EF4-FFF2-40B4-BE49-F238E27FC236}">
                <a16:creationId xmlns:a16="http://schemas.microsoft.com/office/drawing/2014/main" id="{6871C394-6C7F-440A-940D-851E4077B4D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713" y="433388"/>
            <a:ext cx="1044575"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Google Shape;94;p17">
            <a:extLst>
              <a:ext uri="{FF2B5EF4-FFF2-40B4-BE49-F238E27FC236}">
                <a16:creationId xmlns:a16="http://schemas.microsoft.com/office/drawing/2014/main" id="{8C7A5547-3EC8-4A35-8C6F-8B61F66DCA79}"/>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41875"/>
            <a:ext cx="9144000" cy="3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Google Shape;95;p17">
            <a:extLst>
              <a:ext uri="{FF2B5EF4-FFF2-40B4-BE49-F238E27FC236}">
                <a16:creationId xmlns:a16="http://schemas.microsoft.com/office/drawing/2014/main" id="{C6BCC18A-5352-437F-91A9-D21CB8DD1DAE}"/>
              </a:ext>
            </a:extLst>
          </p:cNvPr>
          <p:cNvSpPr>
            <a:spLocks noChangeArrowheads="1"/>
          </p:cNvSpPr>
          <p:nvPr/>
        </p:nvSpPr>
        <p:spPr bwMode="auto">
          <a:xfrm>
            <a:off x="874713" y="4606925"/>
            <a:ext cx="1789112" cy="536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it-IT" altLang="it-IT"/>
          </a:p>
        </p:txBody>
      </p:sp>
      <p:sp>
        <p:nvSpPr>
          <p:cNvPr id="12294" name="Google Shape;96;p17">
            <a:extLst>
              <a:ext uri="{FF2B5EF4-FFF2-40B4-BE49-F238E27FC236}">
                <a16:creationId xmlns:a16="http://schemas.microsoft.com/office/drawing/2014/main" id="{5B7F3D97-6F8F-4506-93E2-ED37A975F289}"/>
              </a:ext>
            </a:extLst>
          </p:cNvPr>
          <p:cNvSpPr>
            <a:spLocks noChangeArrowheads="1"/>
          </p:cNvSpPr>
          <p:nvPr/>
        </p:nvSpPr>
        <p:spPr bwMode="auto">
          <a:xfrm>
            <a:off x="1346200" y="1123950"/>
            <a:ext cx="1093788" cy="1093788"/>
          </a:xfrm>
          <a:prstGeom prst="ellipse">
            <a:avLst/>
          </a:prstGeom>
          <a:noFill/>
          <a:ln w="28575">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400"/>
            </a:pPr>
            <a:r>
              <a:rPr lang="it-IT" altLang="it-IT" sz="5000">
                <a:solidFill>
                  <a:srgbClr val="FFFFFF"/>
                </a:solidFill>
                <a:latin typeface="Nunito Black" charset="0"/>
                <a:cs typeface="Nunito Black" charset="0"/>
                <a:sym typeface="Nunito Black" charset="0"/>
              </a:rPr>
              <a:t>1</a:t>
            </a:r>
          </a:p>
        </p:txBody>
      </p:sp>
      <p:sp>
        <p:nvSpPr>
          <p:cNvPr id="12295" name="Google Shape;97;p17">
            <a:extLst>
              <a:ext uri="{FF2B5EF4-FFF2-40B4-BE49-F238E27FC236}">
                <a16:creationId xmlns:a16="http://schemas.microsoft.com/office/drawing/2014/main" id="{CBAC9C0F-473F-4B88-AC63-7FD70CD4078B}"/>
              </a:ext>
            </a:extLst>
          </p:cNvPr>
          <p:cNvSpPr>
            <a:spLocks noChangeArrowheads="1"/>
          </p:cNvSpPr>
          <p:nvPr/>
        </p:nvSpPr>
        <p:spPr bwMode="auto">
          <a:xfrm>
            <a:off x="3908425" y="1123950"/>
            <a:ext cx="1093788" cy="1093788"/>
          </a:xfrm>
          <a:prstGeom prst="ellipse">
            <a:avLst/>
          </a:prstGeom>
          <a:noFill/>
          <a:ln w="28575">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400"/>
            </a:pPr>
            <a:r>
              <a:rPr lang="it-IT" altLang="it-IT" sz="5000">
                <a:solidFill>
                  <a:srgbClr val="FFFFFF"/>
                </a:solidFill>
                <a:latin typeface="Nunito Black" charset="0"/>
                <a:cs typeface="Nunito Black" charset="0"/>
                <a:sym typeface="Nunito Black" charset="0"/>
              </a:rPr>
              <a:t>2</a:t>
            </a:r>
          </a:p>
        </p:txBody>
      </p:sp>
      <p:sp>
        <p:nvSpPr>
          <p:cNvPr id="12296" name="Google Shape;98;p17">
            <a:extLst>
              <a:ext uri="{FF2B5EF4-FFF2-40B4-BE49-F238E27FC236}">
                <a16:creationId xmlns:a16="http://schemas.microsoft.com/office/drawing/2014/main" id="{7010EBB3-C276-488A-880F-A2EE9D89BA34}"/>
              </a:ext>
            </a:extLst>
          </p:cNvPr>
          <p:cNvSpPr>
            <a:spLocks noChangeArrowheads="1"/>
          </p:cNvSpPr>
          <p:nvPr/>
        </p:nvSpPr>
        <p:spPr bwMode="auto">
          <a:xfrm>
            <a:off x="6692900" y="1141413"/>
            <a:ext cx="1093788" cy="1093787"/>
          </a:xfrm>
          <a:prstGeom prst="ellipse">
            <a:avLst/>
          </a:prstGeom>
          <a:noFill/>
          <a:ln w="28575">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400"/>
            </a:pPr>
            <a:r>
              <a:rPr lang="it-IT" altLang="it-IT" sz="5000">
                <a:solidFill>
                  <a:srgbClr val="FFFFFF"/>
                </a:solidFill>
                <a:latin typeface="Nunito Black" charset="0"/>
                <a:cs typeface="Nunito Black" charset="0"/>
                <a:sym typeface="Nunito Black" charset="0"/>
              </a:rPr>
              <a:t>3</a:t>
            </a:r>
          </a:p>
        </p:txBody>
      </p:sp>
      <p:sp>
        <p:nvSpPr>
          <p:cNvPr id="99" name="Google Shape;99;p17">
            <a:extLst>
              <a:ext uri="{FF2B5EF4-FFF2-40B4-BE49-F238E27FC236}">
                <a16:creationId xmlns:a16="http://schemas.microsoft.com/office/drawing/2014/main" id="{4621B206-0E4B-4451-913C-8F3ECBD4C92F}"/>
              </a:ext>
            </a:extLst>
          </p:cNvPr>
          <p:cNvSpPr txBox="1"/>
          <p:nvPr/>
        </p:nvSpPr>
        <p:spPr>
          <a:xfrm>
            <a:off x="3260602" y="2472660"/>
            <a:ext cx="2400600" cy="447600"/>
          </a:xfrm>
          <a:prstGeom prst="rect">
            <a:avLst/>
          </a:prstGeom>
          <a:noFill/>
          <a:ln>
            <a:noFill/>
          </a:ln>
        </p:spPr>
        <p:txBody>
          <a:bodyPr spcFirstLastPara="1" lIns="91425" tIns="91425" rIns="91425" bIns="91425" anchor="b"/>
          <a:lstStyle/>
          <a:p>
            <a:pPr algn="ctr" eaLnBrk="1" fontAlgn="auto" hangingPunct="1">
              <a:spcBef>
                <a:spcPts val="0"/>
              </a:spcBef>
              <a:spcAft>
                <a:spcPts val="0"/>
              </a:spcAft>
              <a:buClr>
                <a:srgbClr val="202B69"/>
              </a:buClr>
              <a:buSzPts val="1800"/>
              <a:buFont typeface="Nunito"/>
              <a:buNone/>
              <a:defRPr/>
            </a:pPr>
            <a:r>
              <a:rPr lang="it" sz="2000" b="1" kern="0">
                <a:solidFill>
                  <a:srgbClr val="29BEE2"/>
                </a:solidFill>
                <a:highlight>
                  <a:schemeClr val="lt1"/>
                </a:highlight>
                <a:latin typeface="Nunito"/>
                <a:ea typeface="Nunito"/>
                <a:cs typeface="Nunito"/>
                <a:sym typeface="Nunito"/>
              </a:rPr>
              <a:t>Conflitti</a:t>
            </a:r>
            <a:endParaRPr sz="2000" b="1" kern="0">
              <a:solidFill>
                <a:srgbClr val="29BEE2"/>
              </a:solidFill>
              <a:highlight>
                <a:schemeClr val="lt1"/>
              </a:highlight>
              <a:latin typeface="Nunito"/>
              <a:ea typeface="Nunito"/>
              <a:cs typeface="Nunito"/>
              <a:sym typeface="Nunito"/>
            </a:endParaRPr>
          </a:p>
        </p:txBody>
      </p:sp>
      <p:sp>
        <p:nvSpPr>
          <p:cNvPr id="100" name="Google Shape;100;p17">
            <a:extLst>
              <a:ext uri="{FF2B5EF4-FFF2-40B4-BE49-F238E27FC236}">
                <a16:creationId xmlns:a16="http://schemas.microsoft.com/office/drawing/2014/main" id="{417F08FF-390A-465D-A6EB-D0B8D0ABCB62}"/>
              </a:ext>
            </a:extLst>
          </p:cNvPr>
          <p:cNvSpPr txBox="1"/>
          <p:nvPr/>
        </p:nvSpPr>
        <p:spPr>
          <a:xfrm>
            <a:off x="698615" y="2472674"/>
            <a:ext cx="2400600" cy="447600"/>
          </a:xfrm>
          <a:prstGeom prst="rect">
            <a:avLst/>
          </a:prstGeom>
          <a:noFill/>
          <a:ln>
            <a:noFill/>
          </a:ln>
        </p:spPr>
        <p:txBody>
          <a:bodyPr spcFirstLastPara="1" lIns="91425" tIns="91425" rIns="91425" bIns="91425" anchor="b"/>
          <a:lstStyle/>
          <a:p>
            <a:pPr algn="ctr" eaLnBrk="1" fontAlgn="auto" hangingPunct="1">
              <a:spcBef>
                <a:spcPts val="0"/>
              </a:spcBef>
              <a:spcAft>
                <a:spcPts val="0"/>
              </a:spcAft>
              <a:buClr>
                <a:srgbClr val="202B69"/>
              </a:buClr>
              <a:buSzPts val="1800"/>
              <a:buFont typeface="Nunito"/>
              <a:buNone/>
              <a:defRPr/>
            </a:pPr>
            <a:r>
              <a:rPr lang="it" sz="2000" b="1" kern="0">
                <a:solidFill>
                  <a:srgbClr val="29BEE2"/>
                </a:solidFill>
                <a:highlight>
                  <a:schemeClr val="lt1"/>
                </a:highlight>
                <a:latin typeface="Nunito"/>
                <a:ea typeface="Nunito"/>
                <a:cs typeface="Nunito"/>
                <a:sym typeface="Nunito"/>
              </a:rPr>
              <a:t>Salute</a:t>
            </a:r>
            <a:endParaRPr sz="2000" b="1" kern="0">
              <a:solidFill>
                <a:srgbClr val="29BEE2"/>
              </a:solidFill>
              <a:highlight>
                <a:schemeClr val="lt1"/>
              </a:highlight>
              <a:latin typeface="Nunito"/>
              <a:ea typeface="Nunito"/>
              <a:cs typeface="Nunito"/>
              <a:sym typeface="Nunito"/>
            </a:endParaRPr>
          </a:p>
        </p:txBody>
      </p:sp>
      <p:sp>
        <p:nvSpPr>
          <p:cNvPr id="101" name="Google Shape;101;p17">
            <a:extLst>
              <a:ext uri="{FF2B5EF4-FFF2-40B4-BE49-F238E27FC236}">
                <a16:creationId xmlns:a16="http://schemas.microsoft.com/office/drawing/2014/main" id="{8E96A79C-8185-4D6E-9FAD-C292460102DF}"/>
              </a:ext>
            </a:extLst>
          </p:cNvPr>
          <p:cNvSpPr txBox="1"/>
          <p:nvPr/>
        </p:nvSpPr>
        <p:spPr>
          <a:xfrm>
            <a:off x="6044763" y="2472674"/>
            <a:ext cx="2400600" cy="447600"/>
          </a:xfrm>
          <a:prstGeom prst="rect">
            <a:avLst/>
          </a:prstGeom>
          <a:noFill/>
          <a:ln>
            <a:noFill/>
          </a:ln>
        </p:spPr>
        <p:txBody>
          <a:bodyPr spcFirstLastPara="1" lIns="91425" tIns="91425" rIns="91425" bIns="91425" anchor="b"/>
          <a:lstStyle/>
          <a:p>
            <a:pPr algn="ctr" eaLnBrk="1" fontAlgn="auto" hangingPunct="1">
              <a:spcBef>
                <a:spcPts val="0"/>
              </a:spcBef>
              <a:spcAft>
                <a:spcPts val="0"/>
              </a:spcAft>
              <a:buClr>
                <a:srgbClr val="000000"/>
              </a:buClr>
              <a:buSzPts val="1600"/>
              <a:buFont typeface="Arial"/>
              <a:buNone/>
              <a:defRPr/>
            </a:pPr>
            <a:r>
              <a:rPr lang="it" sz="2000" b="1" kern="0">
                <a:solidFill>
                  <a:srgbClr val="29BEE2"/>
                </a:solidFill>
                <a:highlight>
                  <a:schemeClr val="lt1"/>
                </a:highlight>
                <a:latin typeface="Nunito"/>
                <a:ea typeface="Nunito"/>
                <a:cs typeface="Nunito"/>
                <a:sym typeface="Nunito"/>
              </a:rPr>
              <a:t>Migrazioni</a:t>
            </a:r>
            <a:endParaRPr sz="2000" b="1" kern="0">
              <a:solidFill>
                <a:srgbClr val="29BEE2"/>
              </a:solidFill>
              <a:highlight>
                <a:schemeClr val="lt1"/>
              </a:highlight>
              <a:latin typeface="Nunito"/>
              <a:ea typeface="Nunito"/>
              <a:cs typeface="Nunito"/>
              <a:sym typeface="Nunito"/>
            </a:endParaRPr>
          </a:p>
        </p:txBody>
      </p:sp>
      <p:sp>
        <p:nvSpPr>
          <p:cNvPr id="12300" name="Google Shape;102;p17">
            <a:extLst>
              <a:ext uri="{FF2B5EF4-FFF2-40B4-BE49-F238E27FC236}">
                <a16:creationId xmlns:a16="http://schemas.microsoft.com/office/drawing/2014/main" id="{E9FBECF2-8667-4608-95CE-3BA2DC6F68E0}"/>
              </a:ext>
            </a:extLst>
          </p:cNvPr>
          <p:cNvSpPr txBox="1">
            <a:spLocks noChangeArrowheads="1"/>
          </p:cNvSpPr>
          <p:nvPr/>
        </p:nvSpPr>
        <p:spPr bwMode="auto">
          <a:xfrm>
            <a:off x="0" y="379413"/>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15000"/>
              </a:lnSpc>
            </a:pPr>
            <a:r>
              <a:rPr lang="it-IT" altLang="it-IT" sz="3400" b="1">
                <a:solidFill>
                  <a:srgbClr val="FFFFFF"/>
                </a:solidFill>
                <a:latin typeface="Nunito"/>
                <a:sym typeface="Nunito"/>
              </a:rPr>
              <a:t>IMPATTI</a:t>
            </a:r>
          </a:p>
        </p:txBody>
      </p:sp>
      <p:sp>
        <p:nvSpPr>
          <p:cNvPr id="12301" name="Google Shape;103;p17">
            <a:extLst>
              <a:ext uri="{FF2B5EF4-FFF2-40B4-BE49-F238E27FC236}">
                <a16:creationId xmlns:a16="http://schemas.microsoft.com/office/drawing/2014/main" id="{A72E3237-3F16-44DC-BA89-F73D1A0FC8BA}"/>
              </a:ext>
            </a:extLst>
          </p:cNvPr>
          <p:cNvSpPr txBox="1">
            <a:spLocks noChangeArrowheads="1"/>
          </p:cNvSpPr>
          <p:nvPr/>
        </p:nvSpPr>
        <p:spPr bwMode="auto">
          <a:xfrm>
            <a:off x="692150" y="2890838"/>
            <a:ext cx="2401888"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15000"/>
              </a:lnSpc>
              <a:buSzPts val="1100"/>
            </a:pPr>
            <a:r>
              <a:rPr lang="it-IT" altLang="it-IT">
                <a:solidFill>
                  <a:srgbClr val="FFFFFF"/>
                </a:solidFill>
                <a:latin typeface="Nunito ExtraLight" charset="0"/>
                <a:cs typeface="Nunito ExtraLight" charset="0"/>
                <a:sym typeface="Nunito ExtraLight" charset="0"/>
              </a:rPr>
              <a:t>Diffusione di  malattie gastrointestinali, infezioni della pelle, problemi respiratori e anche la diffusione di epidemie.</a:t>
            </a:r>
          </a:p>
        </p:txBody>
      </p:sp>
      <p:sp>
        <p:nvSpPr>
          <p:cNvPr id="12302" name="Google Shape;104;p17">
            <a:extLst>
              <a:ext uri="{FF2B5EF4-FFF2-40B4-BE49-F238E27FC236}">
                <a16:creationId xmlns:a16="http://schemas.microsoft.com/office/drawing/2014/main" id="{DAEDA2B2-54B8-4042-A1E1-BBD32B4B7F49}"/>
              </a:ext>
            </a:extLst>
          </p:cNvPr>
          <p:cNvSpPr>
            <a:spLocks noChangeArrowheads="1"/>
          </p:cNvSpPr>
          <p:nvPr/>
        </p:nvSpPr>
        <p:spPr bwMode="auto">
          <a:xfrm>
            <a:off x="3224213" y="2890838"/>
            <a:ext cx="2462212"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15000"/>
              </a:lnSpc>
              <a:buSzPts val="1100"/>
            </a:pPr>
            <a:r>
              <a:rPr lang="it-IT" altLang="it-IT">
                <a:solidFill>
                  <a:srgbClr val="FFFFFF"/>
                </a:solidFill>
                <a:latin typeface="Nunito ExtraLight" charset="0"/>
                <a:cs typeface="Nunito ExtraLight" charset="0"/>
                <a:sym typeface="Nunito ExtraLight" charset="0"/>
              </a:rPr>
              <a:t>L’accesso e l’utilizzo </a:t>
            </a:r>
            <a:br>
              <a:rPr lang="it-IT" altLang="it-IT">
                <a:solidFill>
                  <a:srgbClr val="FFFFFF"/>
                </a:solidFill>
                <a:latin typeface="Nunito ExtraLight" charset="0"/>
                <a:cs typeface="Nunito ExtraLight" charset="0"/>
                <a:sym typeface="Nunito ExtraLight" charset="0"/>
              </a:rPr>
            </a:br>
            <a:r>
              <a:rPr lang="it-IT" altLang="it-IT">
                <a:solidFill>
                  <a:srgbClr val="FFFFFF"/>
                </a:solidFill>
                <a:latin typeface="Nunito ExtraLight" charset="0"/>
                <a:cs typeface="Nunito ExtraLight" charset="0"/>
                <a:sym typeface="Nunito ExtraLight" charset="0"/>
              </a:rPr>
              <a:t>delle risorse idriche, comprese quelle </a:t>
            </a:r>
            <a:br>
              <a:rPr lang="it-IT" altLang="it-IT">
                <a:solidFill>
                  <a:srgbClr val="FFFFFF"/>
                </a:solidFill>
                <a:latin typeface="Nunito ExtraLight" charset="0"/>
                <a:cs typeface="Nunito ExtraLight" charset="0"/>
                <a:sym typeface="Nunito ExtraLight" charset="0"/>
              </a:rPr>
            </a:br>
            <a:r>
              <a:rPr lang="it-IT" altLang="it-IT">
                <a:solidFill>
                  <a:srgbClr val="FFFFFF"/>
                </a:solidFill>
                <a:latin typeface="Nunito ExtraLight" charset="0"/>
                <a:cs typeface="Nunito ExtraLight" charset="0"/>
                <a:sym typeface="Nunito ExtraLight" charset="0"/>
              </a:rPr>
              <a:t>per la produzione agricola, provoca conflitti e guerre </a:t>
            </a:r>
            <a:br>
              <a:rPr lang="it-IT" altLang="it-IT">
                <a:solidFill>
                  <a:srgbClr val="FFFFFF"/>
                </a:solidFill>
                <a:latin typeface="Nunito ExtraLight" charset="0"/>
                <a:cs typeface="Nunito ExtraLight" charset="0"/>
                <a:sym typeface="Nunito ExtraLight" charset="0"/>
              </a:rPr>
            </a:br>
            <a:r>
              <a:rPr lang="it-IT" altLang="it-IT">
                <a:solidFill>
                  <a:srgbClr val="FFFFFF"/>
                </a:solidFill>
                <a:latin typeface="Nunito ExtraLight" charset="0"/>
                <a:cs typeface="Nunito ExtraLight" charset="0"/>
                <a:sym typeface="Nunito ExtraLight" charset="0"/>
              </a:rPr>
              <a:t>in diverse zone del mondo.</a:t>
            </a:r>
          </a:p>
        </p:txBody>
      </p:sp>
      <p:sp>
        <p:nvSpPr>
          <p:cNvPr id="12303" name="Google Shape;105;p17">
            <a:extLst>
              <a:ext uri="{FF2B5EF4-FFF2-40B4-BE49-F238E27FC236}">
                <a16:creationId xmlns:a16="http://schemas.microsoft.com/office/drawing/2014/main" id="{D1060F9E-D5AC-401E-A349-D1713A3611D4}"/>
              </a:ext>
            </a:extLst>
          </p:cNvPr>
          <p:cNvSpPr>
            <a:spLocks noChangeArrowheads="1"/>
          </p:cNvSpPr>
          <p:nvPr/>
        </p:nvSpPr>
        <p:spPr bwMode="auto">
          <a:xfrm>
            <a:off x="6027738" y="2873375"/>
            <a:ext cx="2424112"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15000"/>
              </a:lnSpc>
              <a:buSzPts val="1100"/>
            </a:pPr>
            <a:r>
              <a:rPr lang="it-IT" altLang="it-IT">
                <a:solidFill>
                  <a:srgbClr val="FFFFFF"/>
                </a:solidFill>
                <a:latin typeface="Nunito ExtraLight" charset="0"/>
                <a:cs typeface="Nunito ExtraLight" charset="0"/>
                <a:sym typeface="Nunito ExtraLight" charset="0"/>
              </a:rPr>
              <a:t>Il mancato accesso all’acqua è uno dei fattori </a:t>
            </a:r>
            <a:br>
              <a:rPr lang="it-IT" altLang="it-IT">
                <a:solidFill>
                  <a:srgbClr val="FFFFFF"/>
                </a:solidFill>
                <a:latin typeface="Nunito ExtraLight" charset="0"/>
                <a:cs typeface="Nunito ExtraLight" charset="0"/>
                <a:sym typeface="Nunito ExtraLight" charset="0"/>
              </a:rPr>
            </a:br>
            <a:r>
              <a:rPr lang="it-IT" altLang="it-IT">
                <a:solidFill>
                  <a:srgbClr val="FFFFFF"/>
                </a:solidFill>
                <a:latin typeface="Nunito ExtraLight" charset="0"/>
                <a:cs typeface="Nunito ExtraLight" charset="0"/>
                <a:sym typeface="Nunito ExtraLight" charset="0"/>
              </a:rPr>
              <a:t>di abbandono di un territorio, verso destinazioni dove questo sia più garantito.</a:t>
            </a:r>
          </a:p>
        </p:txBody>
      </p:sp>
      <p:sp>
        <p:nvSpPr>
          <p:cNvPr id="12304" name="Google Shape;106;p17">
            <a:extLst>
              <a:ext uri="{FF2B5EF4-FFF2-40B4-BE49-F238E27FC236}">
                <a16:creationId xmlns:a16="http://schemas.microsoft.com/office/drawing/2014/main" id="{FB9CF3CE-158D-42E3-882E-3055213A652C}"/>
              </a:ext>
            </a:extLst>
          </p:cNvPr>
          <p:cNvSpPr>
            <a:spLocks noGrp="1" noChangeArrowheads="1"/>
          </p:cNvSpPr>
          <p:nvPr>
            <p:ph type="sldNum" sz="quarter" idx="13"/>
          </p:nvPr>
        </p:nvSpPr>
        <p:spPr>
          <a:xfrm>
            <a:off x="874713" y="4606925"/>
            <a:ext cx="1789112" cy="536575"/>
          </a:xfrm>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fld id="{9A98B1D7-B514-459F-A8C2-09B1BD31BB20}" type="slidenum">
              <a:rPr lang="it-IT" altLang="it-IT" sz="1000" b="1">
                <a:latin typeface="Montserrat"/>
                <a:sym typeface="Montserrat"/>
              </a:rPr>
              <a:pPr algn="ctr"/>
              <a:t>5</a:t>
            </a:fld>
            <a:endParaRPr lang="it-IT" altLang="it-IT" sz="1000" b="1">
              <a:latin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22253"/>
        </a:solidFill>
        <a:effectLst/>
      </p:bgPr>
    </p:bg>
    <p:spTree>
      <p:nvGrpSpPr>
        <p:cNvPr id="1" name=""/>
        <p:cNvGrpSpPr/>
        <p:nvPr/>
      </p:nvGrpSpPr>
      <p:grpSpPr>
        <a:xfrm>
          <a:off x="0" y="0"/>
          <a:ext cx="0" cy="0"/>
          <a:chOff x="0" y="0"/>
          <a:chExt cx="0" cy="0"/>
        </a:xfrm>
      </p:grpSpPr>
      <p:sp>
        <p:nvSpPr>
          <p:cNvPr id="111" name="Google Shape;111;p18">
            <a:extLst>
              <a:ext uri="{FF2B5EF4-FFF2-40B4-BE49-F238E27FC236}">
                <a16:creationId xmlns:a16="http://schemas.microsoft.com/office/drawing/2014/main" id="{91F70467-2493-407D-98C2-202E3B3A2440}"/>
              </a:ext>
            </a:extLst>
          </p:cNvPr>
          <p:cNvSpPr txBox="1">
            <a:spLocks noGrp="1"/>
          </p:cNvSpPr>
          <p:nvPr>
            <p:ph type="ctrTitle"/>
          </p:nvPr>
        </p:nvSpPr>
        <p:spPr>
          <a:xfrm>
            <a:off x="784800" y="1313375"/>
            <a:ext cx="6361800" cy="3183300"/>
          </a:xfrm>
        </p:spPr>
        <p:txBody>
          <a:bodyPr/>
          <a:lstStyle/>
          <a:p>
            <a:pPr algn="l" eaLnBrk="1" fontAlgn="auto" hangingPunct="1">
              <a:buClr>
                <a:schemeClr val="dk1"/>
              </a:buClr>
              <a:buFont typeface="Arial"/>
              <a:buNone/>
              <a:defRPr/>
            </a:pPr>
            <a:r>
              <a:rPr lang="it">
                <a:solidFill>
                  <a:schemeClr val="lt1"/>
                </a:solidFill>
                <a:latin typeface="Nunito Light"/>
                <a:ea typeface="Nunito Light"/>
                <a:cs typeface="Nunito Light"/>
                <a:sym typeface="Nunito Light"/>
              </a:rPr>
              <a:t>Un esempio di </a:t>
            </a:r>
            <a:endParaRPr>
              <a:solidFill>
                <a:schemeClr val="lt1"/>
              </a:solidFill>
              <a:latin typeface="Nunito Light"/>
              <a:ea typeface="Nunito Light"/>
              <a:cs typeface="Nunito Light"/>
              <a:sym typeface="Nunito Light"/>
            </a:endParaRPr>
          </a:p>
          <a:p>
            <a:pPr algn="l" eaLnBrk="1" fontAlgn="auto" hangingPunct="1">
              <a:buClr>
                <a:schemeClr val="dk1"/>
              </a:buClr>
              <a:buFont typeface="Arial"/>
              <a:buNone/>
              <a:defRPr/>
            </a:pPr>
            <a:r>
              <a:rPr lang="it">
                <a:solidFill>
                  <a:schemeClr val="lt1"/>
                </a:solidFill>
                <a:latin typeface="Nunito Light"/>
                <a:ea typeface="Nunito Light"/>
                <a:cs typeface="Nunito Light"/>
                <a:sym typeface="Nunito Light"/>
              </a:rPr>
              <a:t>impatto </a:t>
            </a:r>
            <a:r>
              <a:rPr lang="it">
                <a:solidFill>
                  <a:schemeClr val="lt1"/>
                </a:solidFill>
                <a:highlight>
                  <a:srgbClr val="29BEE2"/>
                </a:highlight>
                <a:latin typeface="Nunito Light"/>
                <a:ea typeface="Nunito Light"/>
                <a:cs typeface="Nunito Light"/>
                <a:sym typeface="Nunito Light"/>
              </a:rPr>
              <a:t>negativo</a:t>
            </a:r>
            <a:r>
              <a:rPr lang="it">
                <a:solidFill>
                  <a:schemeClr val="lt1"/>
                </a:solidFill>
                <a:latin typeface="Nunito Light"/>
                <a:ea typeface="Nunito Light"/>
                <a:cs typeface="Nunito Light"/>
                <a:sym typeface="Nunito Light"/>
              </a:rPr>
              <a:t> </a:t>
            </a:r>
            <a:endParaRPr>
              <a:solidFill>
                <a:schemeClr val="lt1"/>
              </a:solidFill>
              <a:latin typeface="Nunito Light"/>
              <a:ea typeface="Nunito Light"/>
              <a:cs typeface="Nunito Light"/>
              <a:sym typeface="Nunito Light"/>
            </a:endParaRPr>
          </a:p>
        </p:txBody>
      </p:sp>
      <p:pic>
        <p:nvPicPr>
          <p:cNvPr id="14339" name="Google Shape;112;p18">
            <a:extLst>
              <a:ext uri="{FF2B5EF4-FFF2-40B4-BE49-F238E27FC236}">
                <a16:creationId xmlns:a16="http://schemas.microsoft.com/office/drawing/2014/main" id="{A6E401C4-FD46-4C75-B59E-7B373A995D8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713" y="433388"/>
            <a:ext cx="1044575"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Google Shape;113;p18">
            <a:extLst>
              <a:ext uri="{FF2B5EF4-FFF2-40B4-BE49-F238E27FC236}">
                <a16:creationId xmlns:a16="http://schemas.microsoft.com/office/drawing/2014/main" id="{450B07B0-3D49-4C19-8856-625D775A2CCE}"/>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41875"/>
            <a:ext cx="9144000" cy="3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Google Shape;114;p18">
            <a:extLst>
              <a:ext uri="{FF2B5EF4-FFF2-40B4-BE49-F238E27FC236}">
                <a16:creationId xmlns:a16="http://schemas.microsoft.com/office/drawing/2014/main" id="{F8B76D3C-95D6-4E84-B60F-0322E983B3A9}"/>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1475" y="-801688"/>
            <a:ext cx="1196975" cy="6746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Google Shape;115;p18">
            <a:extLst>
              <a:ext uri="{FF2B5EF4-FFF2-40B4-BE49-F238E27FC236}">
                <a16:creationId xmlns:a16="http://schemas.microsoft.com/office/drawing/2014/main" id="{5A8D8D14-3358-4A64-8595-DAE6D0784089}"/>
              </a:ext>
            </a:extLst>
          </p:cNvPr>
          <p:cNvSpPr>
            <a:spLocks noChangeArrowheads="1"/>
          </p:cNvSpPr>
          <p:nvPr/>
        </p:nvSpPr>
        <p:spPr bwMode="auto">
          <a:xfrm>
            <a:off x="874713" y="0"/>
            <a:ext cx="1789112" cy="342900"/>
          </a:xfrm>
          <a:prstGeom prst="rect">
            <a:avLst/>
          </a:prstGeom>
          <a:solidFill>
            <a:srgbClr val="29BEE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it-IT" altLang="it-IT"/>
          </a:p>
        </p:txBody>
      </p:sp>
      <p:sp>
        <p:nvSpPr>
          <p:cNvPr id="14343" name="Google Shape;116;p18">
            <a:extLst>
              <a:ext uri="{FF2B5EF4-FFF2-40B4-BE49-F238E27FC236}">
                <a16:creationId xmlns:a16="http://schemas.microsoft.com/office/drawing/2014/main" id="{33D6BDC4-9FD0-45C5-A73C-ECD8D545BF2A}"/>
              </a:ext>
            </a:extLst>
          </p:cNvPr>
          <p:cNvSpPr>
            <a:spLocks noChangeArrowheads="1"/>
          </p:cNvSpPr>
          <p:nvPr/>
        </p:nvSpPr>
        <p:spPr bwMode="auto">
          <a:xfrm>
            <a:off x="874713" y="4606925"/>
            <a:ext cx="1789112" cy="536575"/>
          </a:xfrm>
          <a:prstGeom prst="rect">
            <a:avLst/>
          </a:prstGeom>
          <a:solidFill>
            <a:srgbClr val="29BEE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it-IT" altLang="it-IT"/>
          </a:p>
        </p:txBody>
      </p:sp>
      <p:sp>
        <p:nvSpPr>
          <p:cNvPr id="14344" name="Google Shape;117;p18">
            <a:extLst>
              <a:ext uri="{FF2B5EF4-FFF2-40B4-BE49-F238E27FC236}">
                <a16:creationId xmlns:a16="http://schemas.microsoft.com/office/drawing/2014/main" id="{F38FCB02-80E1-4B33-A411-821C7CD68775}"/>
              </a:ext>
            </a:extLst>
          </p:cNvPr>
          <p:cNvSpPr>
            <a:spLocks noGrp="1" noChangeArrowheads="1"/>
          </p:cNvSpPr>
          <p:nvPr>
            <p:ph type="sldNum" sz="quarter" idx="13"/>
          </p:nvPr>
        </p:nvSpPr>
        <p:spPr>
          <a:xfrm>
            <a:off x="874713" y="4606925"/>
            <a:ext cx="1789112" cy="536575"/>
          </a:xfrm>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fld id="{C1567B11-3EB9-43AE-8E92-C0171588C41D}" type="slidenum">
              <a:rPr lang="it-IT" altLang="it-IT" sz="1000" b="1">
                <a:solidFill>
                  <a:srgbClr val="FFFFFF"/>
                </a:solidFill>
                <a:latin typeface="Montserrat"/>
                <a:sym typeface="Montserrat"/>
              </a:rPr>
              <a:pPr algn="ctr"/>
              <a:t>6</a:t>
            </a:fld>
            <a:endParaRPr lang="it-IT" altLang="it-IT" sz="1000" b="1">
              <a:solidFill>
                <a:srgbClr val="FFFFFF"/>
              </a:solidFill>
              <a:latin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6" name="Google Shape;122;p19">
            <a:extLst>
              <a:ext uri="{FF2B5EF4-FFF2-40B4-BE49-F238E27FC236}">
                <a16:creationId xmlns:a16="http://schemas.microsoft.com/office/drawing/2014/main" id="{EB3F16E5-3D45-42A5-AD7B-27A4BF0D03F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t="7813" b="7813"/>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 name="Google Shape;123;p19">
            <a:extLst>
              <a:ext uri="{FF2B5EF4-FFF2-40B4-BE49-F238E27FC236}">
                <a16:creationId xmlns:a16="http://schemas.microsoft.com/office/drawing/2014/main" id="{467D9472-050A-4E95-A216-F4975C2FF7C1}"/>
              </a:ext>
            </a:extLst>
          </p:cNvPr>
          <p:cNvSpPr txBox="1">
            <a:spLocks noGrp="1"/>
          </p:cNvSpPr>
          <p:nvPr>
            <p:ph type="ctrTitle"/>
          </p:nvPr>
        </p:nvSpPr>
        <p:spPr>
          <a:xfrm>
            <a:off x="784800" y="1313375"/>
            <a:ext cx="6361800" cy="3183300"/>
          </a:xfrm>
        </p:spPr>
        <p:txBody>
          <a:bodyPr/>
          <a:lstStyle/>
          <a:p>
            <a:pPr algn="l" eaLnBrk="1" fontAlgn="auto" hangingPunct="1">
              <a:buClr>
                <a:schemeClr val="dk1"/>
              </a:buClr>
              <a:buFont typeface="Arial"/>
              <a:buNone/>
              <a:defRPr/>
            </a:pPr>
            <a:r>
              <a:rPr lang="it">
                <a:solidFill>
                  <a:schemeClr val="lt1"/>
                </a:solidFill>
                <a:highlight>
                  <a:srgbClr val="29BEE2"/>
                </a:highlight>
                <a:latin typeface="Nunito Light"/>
                <a:ea typeface="Nunito Light"/>
                <a:cs typeface="Nunito Light"/>
                <a:sym typeface="Nunito Light"/>
              </a:rPr>
              <a:t>Cile</a:t>
            </a:r>
            <a:endParaRPr>
              <a:solidFill>
                <a:schemeClr val="lt1"/>
              </a:solidFill>
              <a:highlight>
                <a:srgbClr val="29BEE2"/>
              </a:highlight>
              <a:latin typeface="Nunito Light"/>
              <a:ea typeface="Nunito Light"/>
              <a:cs typeface="Nunito Light"/>
              <a:sym typeface="Nunito Light"/>
            </a:endParaRPr>
          </a:p>
        </p:txBody>
      </p:sp>
      <p:sp>
        <p:nvSpPr>
          <p:cNvPr id="16388" name="Google Shape;124;p19">
            <a:extLst>
              <a:ext uri="{FF2B5EF4-FFF2-40B4-BE49-F238E27FC236}">
                <a16:creationId xmlns:a16="http://schemas.microsoft.com/office/drawing/2014/main" id="{DC8895D4-5E72-4075-B843-9DDD3372847F}"/>
              </a:ext>
            </a:extLst>
          </p:cNvPr>
          <p:cNvSpPr>
            <a:spLocks noChangeArrowheads="1"/>
          </p:cNvSpPr>
          <p:nvPr/>
        </p:nvSpPr>
        <p:spPr bwMode="auto">
          <a:xfrm>
            <a:off x="874713" y="0"/>
            <a:ext cx="1789112" cy="342900"/>
          </a:xfrm>
          <a:prstGeom prst="rect">
            <a:avLst/>
          </a:prstGeom>
          <a:solidFill>
            <a:srgbClr val="29BEE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it-IT" altLang="it-IT"/>
          </a:p>
        </p:txBody>
      </p:sp>
      <p:sp>
        <p:nvSpPr>
          <p:cNvPr id="16389" name="Google Shape;125;p19">
            <a:extLst>
              <a:ext uri="{FF2B5EF4-FFF2-40B4-BE49-F238E27FC236}">
                <a16:creationId xmlns:a16="http://schemas.microsoft.com/office/drawing/2014/main" id="{A39A3EC2-EBDD-4DFD-B7DC-08D680E25941}"/>
              </a:ext>
            </a:extLst>
          </p:cNvPr>
          <p:cNvSpPr>
            <a:spLocks noChangeArrowheads="1"/>
          </p:cNvSpPr>
          <p:nvPr/>
        </p:nvSpPr>
        <p:spPr bwMode="auto">
          <a:xfrm>
            <a:off x="874713" y="4606925"/>
            <a:ext cx="1789112" cy="536575"/>
          </a:xfrm>
          <a:prstGeom prst="rect">
            <a:avLst/>
          </a:prstGeom>
          <a:solidFill>
            <a:srgbClr val="29BEE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it-IT" altLang="it-IT"/>
          </a:p>
        </p:txBody>
      </p:sp>
      <p:sp>
        <p:nvSpPr>
          <p:cNvPr id="16390" name="Google Shape;126;p19">
            <a:extLst>
              <a:ext uri="{FF2B5EF4-FFF2-40B4-BE49-F238E27FC236}">
                <a16:creationId xmlns:a16="http://schemas.microsoft.com/office/drawing/2014/main" id="{291E7778-CA99-4B81-B6EF-4660F019D3B3}"/>
              </a:ext>
            </a:extLst>
          </p:cNvPr>
          <p:cNvSpPr>
            <a:spLocks noGrp="1" noChangeArrowheads="1"/>
          </p:cNvSpPr>
          <p:nvPr>
            <p:ph type="sldNum" sz="quarter" idx="13"/>
          </p:nvPr>
        </p:nvSpPr>
        <p:spPr>
          <a:xfrm>
            <a:off x="874713" y="4606925"/>
            <a:ext cx="1789112" cy="536575"/>
          </a:xfrm>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fld id="{E2C6213A-D140-45B1-9806-65E4132666EF}" type="slidenum">
              <a:rPr lang="it-IT" altLang="it-IT" sz="1000" b="1">
                <a:solidFill>
                  <a:srgbClr val="FFFFFF"/>
                </a:solidFill>
                <a:latin typeface="Montserrat"/>
                <a:sym typeface="Montserrat"/>
              </a:rPr>
              <a:pPr algn="ctr"/>
              <a:t>7</a:t>
            </a:fld>
            <a:endParaRPr lang="it-IT" altLang="it-IT" sz="1000" b="1">
              <a:solidFill>
                <a:srgbClr val="FFFFFF"/>
              </a:solidFill>
              <a:latin typeface="Montserrat"/>
              <a:sym typeface="Montserrat"/>
            </a:endParaRPr>
          </a:p>
        </p:txBody>
      </p:sp>
      <p:pic>
        <p:nvPicPr>
          <p:cNvPr id="16391" name="Google Shape;127;p19">
            <a:extLst>
              <a:ext uri="{FF2B5EF4-FFF2-40B4-BE49-F238E27FC236}">
                <a16:creationId xmlns:a16="http://schemas.microsoft.com/office/drawing/2014/main" id="{D828DC3C-BD3A-491C-BBFB-0F3F7943B62B}"/>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713" y="433388"/>
            <a:ext cx="1044575"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22253"/>
        </a:solidFill>
        <a:effectLst/>
      </p:bgPr>
    </p:bg>
    <p:spTree>
      <p:nvGrpSpPr>
        <p:cNvPr id="1" name=""/>
        <p:cNvGrpSpPr/>
        <p:nvPr/>
      </p:nvGrpSpPr>
      <p:grpSpPr>
        <a:xfrm>
          <a:off x="0" y="0"/>
          <a:ext cx="0" cy="0"/>
          <a:chOff x="0" y="0"/>
          <a:chExt cx="0" cy="0"/>
        </a:xfrm>
      </p:grpSpPr>
      <p:sp>
        <p:nvSpPr>
          <p:cNvPr id="132" name="Google Shape;132;p20">
            <a:extLst>
              <a:ext uri="{FF2B5EF4-FFF2-40B4-BE49-F238E27FC236}">
                <a16:creationId xmlns:a16="http://schemas.microsoft.com/office/drawing/2014/main" id="{AED1047B-6CA9-4B7C-8311-1E9D44DE48B8}"/>
              </a:ext>
            </a:extLst>
          </p:cNvPr>
          <p:cNvSpPr txBox="1">
            <a:spLocks noGrp="1"/>
          </p:cNvSpPr>
          <p:nvPr>
            <p:ph type="ctrTitle"/>
          </p:nvPr>
        </p:nvSpPr>
        <p:spPr>
          <a:xfrm>
            <a:off x="784800" y="1313375"/>
            <a:ext cx="6361800" cy="3183300"/>
          </a:xfrm>
        </p:spPr>
        <p:txBody>
          <a:bodyPr/>
          <a:lstStyle/>
          <a:p>
            <a:pPr algn="l" eaLnBrk="1" fontAlgn="auto" hangingPunct="1">
              <a:buClr>
                <a:schemeClr val="dk1"/>
              </a:buClr>
              <a:buFont typeface="Arial"/>
              <a:buNone/>
              <a:defRPr/>
            </a:pPr>
            <a:r>
              <a:rPr lang="it">
                <a:solidFill>
                  <a:schemeClr val="lt1"/>
                </a:solidFill>
                <a:latin typeface="Nunito Light"/>
                <a:ea typeface="Nunito Light"/>
                <a:cs typeface="Nunito Light"/>
                <a:sym typeface="Nunito Light"/>
              </a:rPr>
              <a:t>Una storia dal  </a:t>
            </a:r>
            <a:br>
              <a:rPr lang="it">
                <a:solidFill>
                  <a:schemeClr val="lt1"/>
                </a:solidFill>
                <a:latin typeface="Nunito Light"/>
                <a:ea typeface="Nunito Light"/>
                <a:cs typeface="Nunito Light"/>
                <a:sym typeface="Nunito Light"/>
              </a:rPr>
            </a:br>
            <a:r>
              <a:rPr lang="it">
                <a:solidFill>
                  <a:schemeClr val="lt1"/>
                </a:solidFill>
                <a:highlight>
                  <a:srgbClr val="29BEE2"/>
                </a:highlight>
                <a:latin typeface="Nunito Light"/>
                <a:ea typeface="Nunito Light"/>
                <a:cs typeface="Nunito Light"/>
                <a:sym typeface="Nunito Light"/>
              </a:rPr>
              <a:t>sud del mondo</a:t>
            </a:r>
            <a:r>
              <a:rPr lang="it">
                <a:solidFill>
                  <a:schemeClr val="lt1"/>
                </a:solidFill>
                <a:latin typeface="Nunito Light"/>
                <a:ea typeface="Nunito Light"/>
                <a:cs typeface="Nunito Light"/>
                <a:sym typeface="Nunito Light"/>
              </a:rPr>
              <a:t> </a:t>
            </a:r>
            <a:endParaRPr>
              <a:solidFill>
                <a:schemeClr val="lt1"/>
              </a:solidFill>
              <a:latin typeface="Nunito Light"/>
              <a:ea typeface="Nunito Light"/>
              <a:cs typeface="Nunito Light"/>
              <a:sym typeface="Nunito Light"/>
            </a:endParaRPr>
          </a:p>
        </p:txBody>
      </p:sp>
      <p:pic>
        <p:nvPicPr>
          <p:cNvPr id="18435" name="Google Shape;133;p20">
            <a:extLst>
              <a:ext uri="{FF2B5EF4-FFF2-40B4-BE49-F238E27FC236}">
                <a16:creationId xmlns:a16="http://schemas.microsoft.com/office/drawing/2014/main" id="{45A29C95-6BDA-4B2F-B6D9-1D15594A401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713" y="433388"/>
            <a:ext cx="1044575"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Google Shape;134;p20">
            <a:extLst>
              <a:ext uri="{FF2B5EF4-FFF2-40B4-BE49-F238E27FC236}">
                <a16:creationId xmlns:a16="http://schemas.microsoft.com/office/drawing/2014/main" id="{7D855BAE-A8B6-450A-B857-B95499F82A61}"/>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41875"/>
            <a:ext cx="9144000" cy="3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Google Shape;135;p20">
            <a:extLst>
              <a:ext uri="{FF2B5EF4-FFF2-40B4-BE49-F238E27FC236}">
                <a16:creationId xmlns:a16="http://schemas.microsoft.com/office/drawing/2014/main" id="{D20114E8-66FD-4FE7-A835-417E40C56462}"/>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1475" y="-801688"/>
            <a:ext cx="1196975" cy="6746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Google Shape;136;p20">
            <a:extLst>
              <a:ext uri="{FF2B5EF4-FFF2-40B4-BE49-F238E27FC236}">
                <a16:creationId xmlns:a16="http://schemas.microsoft.com/office/drawing/2014/main" id="{CE965170-88D3-4E81-B98B-0B3CCF377B53}"/>
              </a:ext>
            </a:extLst>
          </p:cNvPr>
          <p:cNvSpPr>
            <a:spLocks noChangeArrowheads="1"/>
          </p:cNvSpPr>
          <p:nvPr/>
        </p:nvSpPr>
        <p:spPr bwMode="auto">
          <a:xfrm>
            <a:off x="874713" y="0"/>
            <a:ext cx="1789112" cy="342900"/>
          </a:xfrm>
          <a:prstGeom prst="rect">
            <a:avLst/>
          </a:prstGeom>
          <a:solidFill>
            <a:srgbClr val="29BEE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it-IT" altLang="it-IT"/>
          </a:p>
        </p:txBody>
      </p:sp>
      <p:sp>
        <p:nvSpPr>
          <p:cNvPr id="18439" name="Google Shape;137;p20">
            <a:extLst>
              <a:ext uri="{FF2B5EF4-FFF2-40B4-BE49-F238E27FC236}">
                <a16:creationId xmlns:a16="http://schemas.microsoft.com/office/drawing/2014/main" id="{911A67F8-9695-4003-ACC0-4B5654808D9F}"/>
              </a:ext>
            </a:extLst>
          </p:cNvPr>
          <p:cNvSpPr>
            <a:spLocks noChangeArrowheads="1"/>
          </p:cNvSpPr>
          <p:nvPr/>
        </p:nvSpPr>
        <p:spPr bwMode="auto">
          <a:xfrm>
            <a:off x="874713" y="4606925"/>
            <a:ext cx="1789112" cy="536575"/>
          </a:xfrm>
          <a:prstGeom prst="rect">
            <a:avLst/>
          </a:prstGeom>
          <a:solidFill>
            <a:srgbClr val="29BEE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it-IT" altLang="it-IT"/>
          </a:p>
        </p:txBody>
      </p:sp>
      <p:sp>
        <p:nvSpPr>
          <p:cNvPr id="18440" name="Google Shape;138;p20">
            <a:extLst>
              <a:ext uri="{FF2B5EF4-FFF2-40B4-BE49-F238E27FC236}">
                <a16:creationId xmlns:a16="http://schemas.microsoft.com/office/drawing/2014/main" id="{31DBD81A-C553-48D0-8ADF-379F0969FAA6}"/>
              </a:ext>
            </a:extLst>
          </p:cNvPr>
          <p:cNvSpPr>
            <a:spLocks noGrp="1" noChangeArrowheads="1"/>
          </p:cNvSpPr>
          <p:nvPr>
            <p:ph type="sldNum" sz="quarter" idx="13"/>
          </p:nvPr>
        </p:nvSpPr>
        <p:spPr>
          <a:xfrm>
            <a:off x="874713" y="4606925"/>
            <a:ext cx="1789112" cy="536575"/>
          </a:xfrm>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fld id="{7A33A59C-90C3-4D98-AE18-A41AB1DBCD06}" type="slidenum">
              <a:rPr lang="it-IT" altLang="it-IT" sz="1000" b="1">
                <a:solidFill>
                  <a:srgbClr val="FFFFFF"/>
                </a:solidFill>
                <a:latin typeface="Montserrat"/>
                <a:sym typeface="Montserrat"/>
              </a:rPr>
              <a:pPr algn="ctr"/>
              <a:t>8</a:t>
            </a:fld>
            <a:endParaRPr lang="it-IT" altLang="it-IT" sz="1000" b="1">
              <a:solidFill>
                <a:srgbClr val="FFFFFF"/>
              </a:solidFill>
              <a:latin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2" name="Google Shape;143;p21">
            <a:extLst>
              <a:ext uri="{FF2B5EF4-FFF2-40B4-BE49-F238E27FC236}">
                <a16:creationId xmlns:a16="http://schemas.microsoft.com/office/drawing/2014/main" id="{7B2C89D6-A49F-4BFD-8531-D9A8A85425B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t="12456" b="12463"/>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 name="Google Shape;144;p21">
            <a:extLst>
              <a:ext uri="{FF2B5EF4-FFF2-40B4-BE49-F238E27FC236}">
                <a16:creationId xmlns:a16="http://schemas.microsoft.com/office/drawing/2014/main" id="{584764D8-B7E0-4781-9CC3-FFFBC6C2DDA7}"/>
              </a:ext>
            </a:extLst>
          </p:cNvPr>
          <p:cNvSpPr txBox="1">
            <a:spLocks noGrp="1"/>
          </p:cNvSpPr>
          <p:nvPr>
            <p:ph type="ctrTitle"/>
          </p:nvPr>
        </p:nvSpPr>
        <p:spPr>
          <a:xfrm>
            <a:off x="784800" y="1313375"/>
            <a:ext cx="6361800" cy="3183300"/>
          </a:xfrm>
        </p:spPr>
        <p:txBody>
          <a:bodyPr/>
          <a:lstStyle/>
          <a:p>
            <a:pPr algn="l" eaLnBrk="1" fontAlgn="auto" hangingPunct="1">
              <a:buClr>
                <a:schemeClr val="dk1"/>
              </a:buClr>
              <a:buFont typeface="Arial"/>
              <a:buNone/>
              <a:defRPr/>
            </a:pPr>
            <a:r>
              <a:rPr lang="it">
                <a:solidFill>
                  <a:schemeClr val="lt1"/>
                </a:solidFill>
                <a:highlight>
                  <a:srgbClr val="29BEE2"/>
                </a:highlight>
                <a:latin typeface="Nunito Light"/>
                <a:ea typeface="Nunito Light"/>
                <a:cs typeface="Nunito Light"/>
                <a:sym typeface="Nunito Light"/>
              </a:rPr>
              <a:t>Mali</a:t>
            </a:r>
            <a:endParaRPr>
              <a:solidFill>
                <a:schemeClr val="lt1"/>
              </a:solidFill>
              <a:highlight>
                <a:srgbClr val="29BEE2"/>
              </a:highlight>
              <a:latin typeface="Nunito Light"/>
              <a:ea typeface="Nunito Light"/>
              <a:cs typeface="Nunito Light"/>
              <a:sym typeface="Nunito Light"/>
            </a:endParaRPr>
          </a:p>
        </p:txBody>
      </p:sp>
      <p:sp>
        <p:nvSpPr>
          <p:cNvPr id="20484" name="Google Shape;145;p21">
            <a:extLst>
              <a:ext uri="{FF2B5EF4-FFF2-40B4-BE49-F238E27FC236}">
                <a16:creationId xmlns:a16="http://schemas.microsoft.com/office/drawing/2014/main" id="{A2A960DB-5CBA-4FB8-971C-6D84B6A9A0A6}"/>
              </a:ext>
            </a:extLst>
          </p:cNvPr>
          <p:cNvSpPr>
            <a:spLocks noChangeArrowheads="1"/>
          </p:cNvSpPr>
          <p:nvPr/>
        </p:nvSpPr>
        <p:spPr bwMode="auto">
          <a:xfrm>
            <a:off x="874713" y="0"/>
            <a:ext cx="1789112" cy="342900"/>
          </a:xfrm>
          <a:prstGeom prst="rect">
            <a:avLst/>
          </a:prstGeom>
          <a:solidFill>
            <a:srgbClr val="29BEE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it-IT" altLang="it-IT"/>
          </a:p>
        </p:txBody>
      </p:sp>
      <p:sp>
        <p:nvSpPr>
          <p:cNvPr id="20485" name="Google Shape;146;p21">
            <a:extLst>
              <a:ext uri="{FF2B5EF4-FFF2-40B4-BE49-F238E27FC236}">
                <a16:creationId xmlns:a16="http://schemas.microsoft.com/office/drawing/2014/main" id="{5C7C8B6C-2BE0-499E-9857-A7C584AF131B}"/>
              </a:ext>
            </a:extLst>
          </p:cNvPr>
          <p:cNvSpPr>
            <a:spLocks noChangeArrowheads="1"/>
          </p:cNvSpPr>
          <p:nvPr/>
        </p:nvSpPr>
        <p:spPr bwMode="auto">
          <a:xfrm>
            <a:off x="874713" y="4606925"/>
            <a:ext cx="1789112" cy="536575"/>
          </a:xfrm>
          <a:prstGeom prst="rect">
            <a:avLst/>
          </a:prstGeom>
          <a:solidFill>
            <a:srgbClr val="29BEE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it-IT" altLang="it-IT"/>
          </a:p>
        </p:txBody>
      </p:sp>
      <p:sp>
        <p:nvSpPr>
          <p:cNvPr id="20486" name="Google Shape;147;p21">
            <a:extLst>
              <a:ext uri="{FF2B5EF4-FFF2-40B4-BE49-F238E27FC236}">
                <a16:creationId xmlns:a16="http://schemas.microsoft.com/office/drawing/2014/main" id="{67A7A2E9-C084-4616-A247-D4F30B9C0E10}"/>
              </a:ext>
            </a:extLst>
          </p:cNvPr>
          <p:cNvSpPr>
            <a:spLocks noGrp="1" noChangeArrowheads="1"/>
          </p:cNvSpPr>
          <p:nvPr>
            <p:ph type="sldNum" sz="quarter" idx="13"/>
          </p:nvPr>
        </p:nvSpPr>
        <p:spPr>
          <a:xfrm>
            <a:off x="874713" y="4606925"/>
            <a:ext cx="1789112" cy="536575"/>
          </a:xfrm>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fld id="{02E5C037-F18F-4760-B2CE-A6F7EC3BD331}" type="slidenum">
              <a:rPr lang="it-IT" altLang="it-IT" sz="1000" b="1">
                <a:solidFill>
                  <a:srgbClr val="FFFFFF"/>
                </a:solidFill>
                <a:latin typeface="Montserrat"/>
                <a:sym typeface="Montserrat"/>
              </a:rPr>
              <a:pPr algn="ctr"/>
              <a:t>9</a:t>
            </a:fld>
            <a:endParaRPr lang="it-IT" altLang="it-IT" sz="1000" b="1">
              <a:solidFill>
                <a:srgbClr val="FFFFFF"/>
              </a:solidFill>
              <a:latin typeface="Montserrat"/>
              <a:sym typeface="Montserrat"/>
            </a:endParaRPr>
          </a:p>
        </p:txBody>
      </p:sp>
      <p:pic>
        <p:nvPicPr>
          <p:cNvPr id="20487" name="Google Shape;148;p21">
            <a:extLst>
              <a:ext uri="{FF2B5EF4-FFF2-40B4-BE49-F238E27FC236}">
                <a16:creationId xmlns:a16="http://schemas.microsoft.com/office/drawing/2014/main" id="{1A72ECFE-42C8-451C-848A-D5D9B7B532F0}"/>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713" y="433388"/>
            <a:ext cx="1044575"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1521</Words>
  <Application>Microsoft Office PowerPoint</Application>
  <PresentationFormat>Presentazione su schermo (16:9)</PresentationFormat>
  <Paragraphs>79</Paragraphs>
  <Slides>15</Slides>
  <Notes>15</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15</vt:i4>
      </vt:variant>
    </vt:vector>
  </HeadingPairs>
  <TitlesOfParts>
    <vt:vector size="22" baseType="lpstr">
      <vt:lpstr>Nunito ExtraLight</vt:lpstr>
      <vt:lpstr>Nunito Black</vt:lpstr>
      <vt:lpstr>Nunito Light</vt:lpstr>
      <vt:lpstr>Montserrat</vt:lpstr>
      <vt:lpstr>Nunito</vt:lpstr>
      <vt:lpstr>Arial</vt:lpstr>
      <vt:lpstr>Simple Light</vt:lpstr>
      <vt:lpstr>ACQUA POTABILE</vt:lpstr>
      <vt:lpstr>Che cosa ha  di speciale l’acqua  potabile</vt:lpstr>
      <vt:lpstr>Acqua da bere</vt:lpstr>
      <vt:lpstr>Presentazione standard di PowerPoint</vt:lpstr>
      <vt:lpstr>Presentazione standard di PowerPoint</vt:lpstr>
      <vt:lpstr>Un esempio di  impatto negativo </vt:lpstr>
      <vt:lpstr>Cile</vt:lpstr>
      <vt:lpstr>Una storia dal   sud del mondo </vt:lpstr>
      <vt:lpstr>Mali</vt:lpstr>
      <vt:lpstr>Una storia di   protagonisti</vt:lpstr>
      <vt:lpstr>Kenya</vt:lpstr>
      <vt:lpstr>Una innovazione   tecnologica</vt:lpstr>
      <vt:lpstr>Acqua dal sole</vt:lpstr>
      <vt:lpstr>Ora tocca a voi</vt:lpstr>
      <vt:lpstr>Grazie.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ACQUA POTABILE</dc:title>
  <dc:creator>Utente</dc:creator>
  <cp:lastModifiedBy>Pozzi Chiara</cp:lastModifiedBy>
  <cp:revision>1</cp:revision>
  <dcterms:modified xsi:type="dcterms:W3CDTF">2024-07-02T15:45:49Z</dcterms:modified>
</cp:coreProperties>
</file>