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Nunito" charset="0"/>
      <p:regular r:id="rId18"/>
      <p:bold r:id="rId19"/>
      <p:italic r:id="rId20"/>
      <p:boldItalic r:id="rId21"/>
    </p:embeddedFont>
    <p:embeddedFont>
      <p:font typeface="Nunito ExtraLight" charset="0"/>
      <p:regular r:id="rId22"/>
      <p:bold r:id="rId23"/>
      <p:italic r:id="rId24"/>
      <p:boldItalic r:id="rId25"/>
    </p:embeddedFont>
    <p:embeddedFont>
      <p:font typeface="Nunito Light" charset="0"/>
      <p:regular r:id="rId26"/>
      <p:bold r:id="rId27"/>
      <p:italic r:id="rId28"/>
      <p:boldItalic r:id="rId29"/>
    </p:embeddedFont>
    <p:embeddedFont>
      <p:font typeface="Nunito Black" charset="0"/>
      <p:bold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747775"/>
          </p15:clr>
        </p15:guide>
        <p15:guide id="2" pos="2948">
          <p15:clr>
            <a:srgbClr val="747775"/>
          </p15:clr>
        </p15:guide>
        <p15:guide id="3" pos="551">
          <p15:clr>
            <a:srgbClr val="747775"/>
          </p15:clr>
        </p15:guide>
        <p15:guide id="4" orient="horz" pos="273">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109" d="100"/>
          <a:sy n="109" d="100"/>
        </p:scale>
        <p:origin x="-682" y="-77"/>
      </p:cViewPr>
      <p:guideLst>
        <p:guide orient="horz" pos="1620"/>
        <p:guide orient="horz" pos="273"/>
        <p:guide pos="2948"/>
        <p:guide pos="551"/>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solidFill>
                  <a:schemeClr val="dk1"/>
                </a:solidFill>
              </a:rPr>
              <a:t>L’obiettivo di sviluppo sostenibile n.2 di Agenda 2030 vuol porre fine alla fame, raggiungere la sicurezza alimentare, migliorare la nutrizione e promuovere un’agricoltura sostenibile.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it" b="1">
                <a:solidFill>
                  <a:schemeClr val="dk1"/>
                </a:solidFill>
              </a:rPr>
              <a:t>DOMANDA: </a:t>
            </a:r>
            <a:r>
              <a:rPr lang="it" b="1" i="1">
                <a:solidFill>
                  <a:schemeClr val="dk1"/>
                </a:solidFill>
              </a:rPr>
              <a:t>Perché l’acqua è importante per raggiungere questi obiettivi?</a:t>
            </a: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In questa presentazione faremo una introduzione si legami tra acqua e SDG2, attraverso un termine che le lega direttamente: la siccità</a:t>
            </a: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Una cosa che può ostacolare il raggiungimento dell’SDG2 è proprio la siccità. La siccità è un periodo di tempo in cui ci sono poche o nessuna pioggia, e questo può causare problemi per le colture. Le piante hanno bisogno di acqua per crescere, e se non ce n'è abbastanza, le colture possono morire o produrre meno cibo. Questo è un grande problema, perché molte persone nel mondo dipendono dall'agricoltura per il loro cibo. Se ci sono meno colture disponibili, ci sarà meno cibo da mangiare. E se il cibo scarseggia, le persone potrebbero avere difficoltà a nutrirsi in modo adeguato.</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51c1e8965c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51c1e8965c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rPr>
              <a:t>Nella prossima slide vedremo un esempio.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it" b="1">
                <a:solidFill>
                  <a:schemeClr val="dk1"/>
                </a:solidFill>
              </a:rPr>
              <a:t>DOMANDA: </a:t>
            </a:r>
            <a:r>
              <a:rPr lang="it" b="1" i="1">
                <a:solidFill>
                  <a:schemeClr val="dk1"/>
                </a:solidFill>
              </a:rPr>
              <a:t>Voi avete sentito parlare di qualche caso nel mondo?</a:t>
            </a:r>
            <a:endParaRPr b="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51c1e8965c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51c1e8965c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rPr>
              <a:t>La siccità può avere un impatto significativo sulle migrazioni internazionali. Quando c'è una grave carenza di acqua e cibo in una determinata area, le persone che vivono lì possono trovarsi in difficoltà e iniziare a cercare nuove opportunità altrove. In alcuni casi, ciò potrebbe significare spostarsi in un'altra parte del proprio paese, ma in altri casi, le persone potrebbero essere costrette a cercare rifugio in un altro paese. Le migrazioni causate dalla siccità possono essere pericolose e complesse, poiché spesso le persone sono costrette ad attraversare territori desertici e pericolosi alla ricerca di cibo e acqua. Dal nord del Burkina Faso, le persone migravano verso il sud e verso la Costa d’Avorio per lavorare nelle piantagioni. Poi qualcuno ha proposto tecniche nuove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51c1e8965c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51c1e8965c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rPr>
              <a:t>Nella prossima slide vedremo un esempio.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it" b="1">
                <a:solidFill>
                  <a:schemeClr val="dk1"/>
                </a:solidFill>
              </a:rPr>
              <a:t>DOMANDA: </a:t>
            </a:r>
            <a:r>
              <a:rPr lang="it" b="1" i="1">
                <a:solidFill>
                  <a:schemeClr val="dk1"/>
                </a:solidFill>
              </a:rPr>
              <a:t>Voi avete sentito parlare di qualche caso nel mondo?</a:t>
            </a: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51c1e8965c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51c1e8965c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solidFill>
                  <a:schemeClr val="dk1"/>
                </a:solidFill>
              </a:rPr>
              <a:t>Innovazione tecnologica</a:t>
            </a:r>
            <a:endParaRPr b="1">
              <a:solidFill>
                <a:schemeClr val="dk1"/>
              </a:solidFill>
            </a:endParaRPr>
          </a:p>
          <a:p>
            <a:pPr marL="0" lvl="0" indent="0" algn="l" rtl="0">
              <a:spcBef>
                <a:spcPts val="0"/>
              </a:spcBef>
              <a:spcAft>
                <a:spcPts val="0"/>
              </a:spcAft>
              <a:buNone/>
            </a:pPr>
            <a:r>
              <a:rPr lang="it">
                <a:solidFill>
                  <a:schemeClr val="dk1"/>
                </a:solidFill>
              </a:rPr>
              <a:t>La scarsità d’acqua, in molte zone del pianeta, è già un problema, e lo sarà sempre di più, e servono nuove strategie per soddisfare questo bisogno. Già da tempo si sta cercando di migliorare le tecnologie per “desalinizzare” l’acqua del mare, cioè prendere l’acqua salata e trasformarla in acqua dolce, togliendo il sale. </a:t>
            </a:r>
            <a:endParaRPr>
              <a:solidFill>
                <a:schemeClr val="dk1"/>
              </a:solidFill>
            </a:endParaRPr>
          </a:p>
          <a:p>
            <a:pPr marL="0" lvl="0" indent="0" algn="l" rtl="0">
              <a:spcBef>
                <a:spcPts val="0"/>
              </a:spcBef>
              <a:spcAft>
                <a:spcPts val="0"/>
              </a:spcAft>
              <a:buNone/>
            </a:pPr>
            <a:r>
              <a:rPr lang="it">
                <a:solidFill>
                  <a:schemeClr val="dk1"/>
                </a:solidFill>
              </a:rPr>
              <a:t>Il processo, però, richiede molta energia, e genera problemi per l’ambiente. Infatti, se la fonte di energia non è rinnovabile comporta molte emissioni di CO2,  e lo smaltimento in mare della “salamoia” (l’acqua molto salata che rimane come scarto del processo) è una minaccia gli ecosistemi, perché aumenta la salinità e contiene sostanze chimiche tossiche generate nel processo.  Per risolvere questi problemi, si stanno sviluppando alcune tecnologie sostenibili, che funzionano a “energia zero”, sfruttando il potere stesso delle onde! </a:t>
            </a:r>
            <a:endParaRPr>
              <a:solidFill>
                <a:schemeClr val="dk1"/>
              </a:solidFill>
            </a:endParaRPr>
          </a:p>
          <a:p>
            <a:pPr marL="0" lvl="0" indent="0" algn="l" rtl="0">
              <a:spcBef>
                <a:spcPts val="0"/>
              </a:spcBef>
              <a:spcAft>
                <a:spcPts val="0"/>
              </a:spcAft>
              <a:buNone/>
            </a:pPr>
            <a:r>
              <a:rPr lang="it">
                <a:solidFill>
                  <a:schemeClr val="dk1"/>
                </a:solidFill>
              </a:rPr>
              <a:t>Il moto delle onde, infatti, produce molta energia: sfruttandola, si può produrre acqua dolce azzerando le emissioni. Il sistema funziona grazie a boe di superficie ancorate sul fondo dell'oceano, che sfruttano il movimento delle onde per produrre l’energia necessaria a filtrare e desalinizzare l’acqua. Sempre grazie all’energia delle onde, l’acqua dolce viene condotta a riva per essere utilizzata.</a:t>
            </a:r>
            <a:endParaRPr>
              <a:solidFill>
                <a:schemeClr val="dk1"/>
              </a:solidFill>
            </a:endParaRPr>
          </a:p>
          <a:p>
            <a:pPr marL="0" lvl="0" indent="0" algn="l" rtl="0">
              <a:spcBef>
                <a:spcPts val="0"/>
              </a:spcBef>
              <a:spcAft>
                <a:spcPts val="0"/>
              </a:spcAft>
              <a:buNone/>
            </a:pPr>
            <a:r>
              <a:rPr lang="it">
                <a:solidFill>
                  <a:schemeClr val="dk1"/>
                </a:solidFill>
              </a:rPr>
              <a:t>Stanno anche nascendo diversi progetti per recuperare la salamoia in modo sostenibile, per diversi usi: in acquacoltura, per irrigare le specie tolleranti al sale, per generare elettricità e per recuperare il sale, le sostanze e i metalli utili.</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51c1e8965c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51c1e8965c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51c1e8965c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51c1e8965c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51c1e8965c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51c1e8965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it">
                <a:solidFill>
                  <a:schemeClr val="dk1"/>
                </a:solidFill>
              </a:rPr>
              <a:t>Appartengono a ciascuno di noi, sono i nostri</a:t>
            </a:r>
            <a:r>
              <a:rPr lang="it" b="1">
                <a:solidFill>
                  <a:schemeClr val="dk1"/>
                </a:solidFill>
              </a:rPr>
              <a:t> beni comuni</a:t>
            </a:r>
            <a:r>
              <a:rPr lang="it">
                <a:solidFill>
                  <a:schemeClr val="dk1"/>
                </a:solidFill>
              </a:rPr>
              <a:t>, il nostro patrimonio, le risorse naturali che permettono l’esistenza di tutte le forme di vita, compresa quella umana. </a:t>
            </a:r>
            <a:endParaRPr>
              <a:solidFill>
                <a:schemeClr val="dk1"/>
              </a:solidFill>
            </a:endParaRPr>
          </a:p>
          <a:p>
            <a:pPr marL="0" lvl="0" indent="0" algn="l" rtl="0">
              <a:lnSpc>
                <a:spcPct val="115000"/>
              </a:lnSpc>
              <a:spcBef>
                <a:spcPts val="0"/>
              </a:spcBef>
              <a:spcAft>
                <a:spcPts val="0"/>
              </a:spcAft>
              <a:buNone/>
            </a:pPr>
            <a:r>
              <a:rPr lang="it">
                <a:solidFill>
                  <a:schemeClr val="dk1"/>
                </a:solidFill>
              </a:rPr>
              <a:t>Bene comune primario è l’acqua dolce. Senza acqua dolce non si possono coltivare le piante e gli ortaggi che costituiscono la nostra alimentazione e che nutrono gran parte degli animali allevati per ottenere carne, latte, formaggi. L’acqua dolce non è inesauribile, è una risorsa limitata e va usata e gestita in maniera responsabile. Quella realmente disponibile è distribuita in modo irregolare sul pianeta e ciò dipende da vari fattori di carattere geologico, morfologico e, soprattutto, climatico.</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it" b="1">
                <a:solidFill>
                  <a:schemeClr val="dk1"/>
                </a:solidFill>
              </a:rPr>
              <a:t>Cos’è un bene comune</a:t>
            </a:r>
            <a:endParaRPr b="1">
              <a:solidFill>
                <a:schemeClr val="dk1"/>
              </a:solidFill>
            </a:endParaRPr>
          </a:p>
          <a:p>
            <a:pPr marL="0" lvl="0" indent="0" algn="l" rtl="0">
              <a:lnSpc>
                <a:spcPct val="115000"/>
              </a:lnSpc>
              <a:spcBef>
                <a:spcPts val="0"/>
              </a:spcBef>
              <a:spcAft>
                <a:spcPts val="0"/>
              </a:spcAft>
              <a:buNone/>
            </a:pPr>
            <a:r>
              <a:rPr lang="it">
                <a:solidFill>
                  <a:schemeClr val="dk1"/>
                </a:solidFill>
              </a:rPr>
              <a:t>Per bene comune si intende anche tutto ciò che i membri di una comunità devono garantirsi a vicenda in termini di libertà, diritti e servizi, di cui devono prendersi cura. Il bene comune è responsabilità di ogni persona così come dei governi. Sono “bene comune di una nazione”, ad esempio, le strutture sanitarie, le reti idriche e ferroviarie, le strade, ma anche le sorgenti, le foreste, gli animali selvatici, le tradizioni, la lingua, i dialetti, la scuola, la cultura, la storia, i monumenti, le opere d’arte. Quando si parla di bene comune non ci si riferisce solo al soddisfacimento dei bisogni primari e di quelli materiali, ma anche a tutto ciò che consente alle persone di esistere ed esprimere la propria unicità come individui nella dimensione fisica, intellettuale, affettiva, relazionale, spirituale.</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51c1e8965c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51c1e8965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it">
                <a:solidFill>
                  <a:schemeClr val="dk1"/>
                </a:solidFill>
              </a:rPr>
              <a:t>Anche il clima è un bene comune. Il clima influenza e determina i fenomeni meteorologici, le caratteristiche dei suoli, la vegetazione e gli animali che abitano una determinata zona. L’innalzamento delle temperature causato dalle attività umane fa aumentare l’evaporazione e modifica il regime delle precipitazioni. Questi fattori, combinati insieme, possono produrre </a:t>
            </a:r>
            <a:r>
              <a:rPr lang="it" b="1">
                <a:solidFill>
                  <a:schemeClr val="dk1"/>
                </a:solidFill>
              </a:rPr>
              <a:t>siccità</a:t>
            </a:r>
            <a:r>
              <a:rPr lang="it">
                <a:solidFill>
                  <a:schemeClr val="dk1"/>
                </a:solidFill>
              </a:rPr>
              <a:t> e </a:t>
            </a:r>
            <a:r>
              <a:rPr lang="it" b="1">
                <a:solidFill>
                  <a:schemeClr val="dk1"/>
                </a:solidFill>
              </a:rPr>
              <a:t>desertificazione</a:t>
            </a:r>
            <a:r>
              <a:rPr lang="it">
                <a:solidFill>
                  <a:schemeClr val="dk1"/>
                </a:solidFill>
              </a:rPr>
              <a:t> in diverse aree del mondo e si ripercuotono sulla disponibilità di cibo e acqua dolce, oltre che sulle possibilità di produrre gli alimenti e usare l’acqua per i diversi scopi.</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51c1e8965c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51c1e8965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rPr>
              <a:t>La visualizzazione fornisce una misura dei livelli di stress idrico in tutto il mondo. Questo viene misurato in base ai prelievi di acqua dolce come quota di risorse interne (rinnovabili). L'Organizzazione delle Nazioni Unite per l'alimentazione e l'agricoltura classifica lo stress idrico nei seguenti modi: se i prelievi sono inferiori al 25% delle risorse, allora un paese non ha stress idrico; Il 25-50 percento è a basso stress; 50-75% medio; 75-100% di stress elevato; e maggiore del 100 percento è lo stress critico.</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it" b="1">
                <a:solidFill>
                  <a:schemeClr val="dk1"/>
                </a:solidFill>
              </a:rPr>
              <a:t>DOMANDA: </a:t>
            </a:r>
            <a:r>
              <a:rPr lang="it" b="1" i="1">
                <a:solidFill>
                  <a:schemeClr val="dk1"/>
                </a:solidFill>
              </a:rPr>
              <a:t>Quali sono le aree del mondo più colpite? Quali sono quelle più a rischio dal punto di vista economico e sociale?</a:t>
            </a:r>
            <a:endParaRPr b="1">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51c1e8965c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51c1e8965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rPr>
              <a:t>La siccità impatta direttamente sulla sicurezza alimentare di diverse aree del mondo, molte delle quali sono colpite in modo critico a causa delle caratteristiche geografiche (es. Italia) e della fragilità del sistema economico, sociale e politico (es. Siria e Paesi africani dell’area del Sahel).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it">
                <a:solidFill>
                  <a:schemeClr val="dk1"/>
                </a:solidFill>
              </a:rPr>
              <a:t>L'acqua è essenziale per la crescita delle piante che usiamo per nutrirci, come i cereali. Se c'è una carenza di acqua, le piante possono morire o non crescere abbastanza. Questo può portare alla mancanza di cibo per le persone e agli animali che dipendono da queste piante. Inoltre, quando le riserve d'acqua come i fiumi e i laghi si prosciugano, diventa difficile coltivare cibo e nutrire gli animali. Ciò può causare una carestia, che è una grave mancanza di cibo per molte persone.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it">
                <a:solidFill>
                  <a:schemeClr val="dk1"/>
                </a:solidFill>
              </a:rPr>
              <a:t>L'acqua può essere alla base di conflitti perché è una risorsa vitale e limitata che tutti gli esseri viventi hanno bisogno di utilizzare. A volte, diverse persone o paesi possono lottare per ottenere abbastanza acqua per soddisfare le proprie esigenze. La scarsità di acqua può causare tensioni tra le persone, le comunità o i paesi, portando a controversie e conflitti. Inoltre, l'acqua può attraversare confini tra nazioni, e quando ci sono divergenze su come gestirla equamente, possono sorgere dispute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it">
                <a:solidFill>
                  <a:schemeClr val="dk1"/>
                </a:solidFill>
              </a:rPr>
              <a:t>La mancanza di acqua può portare alla migrazione perché quando le persone non hanno abbastanza acqua per bere, irrigare i campi o soddisfare le loro esigenze quotidiane, diventa difficile sopravvivere nella loro regione. In queste situazioni, le persone potrebbero essere costrette a cercare acqua altrove, spostandosi in luoghi dove ci sono risorse idriche più abbondanti. Questo può portare alla migrazione, ovvero al movimento di persone da un luogo all'altro alla ricerca di una vita migliore e di risorse essenziali come l'acqua.</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51c1e8965c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51c1e8965c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rPr>
              <a:t>Nella prossima slide vedremo un esempio.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it" b="1">
                <a:solidFill>
                  <a:schemeClr val="dk1"/>
                </a:solidFill>
              </a:rPr>
              <a:t>DOMANDA: </a:t>
            </a:r>
            <a:r>
              <a:rPr lang="it" b="1" i="1">
                <a:solidFill>
                  <a:schemeClr val="dk1"/>
                </a:solidFill>
              </a:rPr>
              <a:t>Voi conoscete qualche caso in Italia o nel mondo?</a:t>
            </a:r>
            <a:endParaRPr b="1">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51c1e8965c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51c1e8965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1200"/>
              </a:spcAft>
              <a:buNone/>
            </a:pPr>
            <a:r>
              <a:rPr lang="it">
                <a:solidFill>
                  <a:schemeClr val="dk1"/>
                </a:solidFill>
              </a:rPr>
              <a:t>Il land grabbing è una pratica in cui grandi aziende o investitori stranieri acquisiscono grandi estensioni di terra in paesi in via di sviluppo, spesso a basso costo, per utilizzarle per scopi commerciali come l'agricoltura, l'energia o l'estrazione di risorse naturali. Il land grabbing può provocare conflitti sui territori colpiti da siccità perché spesso le aziende o gli investitori che acquisiscono la terra per scopi commerciali non hanno in mente il benessere delle comunità locali o l'uso sostenibile delle risorse naturali. Invece, cercano di massimizzare i propri profitti e spesso sfruttano le risorse naturali, come l'acqua, in modo intensivo e insostenibile, aggravando la situazione di siccità nelle aree circostanti. Inoltre, l'acquisizione di grandi estensioni di terra può comportare la rimozione forzata delle comunità locali, la perdita dei loro mezzi di sostentamento e, a volte, la violazione dei loro diritti umani fondamentali. Ciò può portare a conflitti tra le comunità locali e le aziende o gli investitori che acquisiscono le terre.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51c1e8965c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51c1e8965c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rPr>
              <a:t>Nella prossima slide vedremo un esempio.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it" b="1">
                <a:solidFill>
                  <a:schemeClr val="dk1"/>
                </a:solidFill>
              </a:rPr>
              <a:t>DOMANDA: </a:t>
            </a:r>
            <a:r>
              <a:rPr lang="it" b="1" i="1">
                <a:solidFill>
                  <a:schemeClr val="dk1"/>
                </a:solidFill>
              </a:rPr>
              <a:t>Voi avete sentito parlare di qualche caso nel mondo?</a:t>
            </a: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51c1e8965c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51c1e8965c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it">
                <a:solidFill>
                  <a:schemeClr val="dk1"/>
                </a:solidFill>
              </a:rPr>
              <a:t>La siccità è un problema che interessa il mondo intero e sta aumentando;  se guardi vicino a te, oggi comincia a essere un problema che interessa anche noi italiani. Secondo l’ONU già oggi 4 miliardi di persone hanno problemi di accesso all’acqua almeno un mese all'anno.  In alcune zone del mondo la situazione è più drammatica che altrove. Secondo l’Unicef il numero di bambini che soffrono per la siccità in Etiopia, Kenya e Somalia è di almeno 20,2 milioni: essi stanno affrontando la minaccia di fame, sete e malattie, mentre i cambiamenti climatici, i conflitti, e la scarsità di prodotti agricoli devastano la regione. L’aumento delle temperature e i cambiamenti climatici hanno un enorme impatto sulle comunità più vulnerabili che si trovano in condizioni di insicurezza alimentare. Condizioni climatiche estreme e lunghi periodi di siccità portano a un aumento continuo del numero di persone che soffre la fame. C’è un forte calo nella produzione alimentare che porta con sé minori redditi per gli agricoltori e piccoli produttori, e un aumento dei prezzi dei generi alimentari che per le persone più povere significa una cattiva nutrizione. Molto c’è da fare per informare e invertire la rotta,  soprattutto per ridurre gli effetti dei cambiamenti climatici.</a:t>
            </a:r>
            <a:endParaRPr>
              <a:solidFill>
                <a:schemeClr val="dk1"/>
              </a:solidFill>
            </a:endParaRPr>
          </a:p>
          <a:p>
            <a:pPr marL="0" lvl="0" indent="0" algn="l" rtl="0">
              <a:lnSpc>
                <a:spcPct val="115000"/>
              </a:lnSpc>
              <a:spcBef>
                <a:spcPts val="1300"/>
              </a:spcBef>
              <a:spcAft>
                <a:spcPts val="1300"/>
              </a:spcAft>
              <a:buNone/>
            </a:pPr>
            <a:r>
              <a:rPr lang="it" b="1">
                <a:solidFill>
                  <a:schemeClr val="dk1"/>
                </a:solidFill>
              </a:rPr>
              <a:t>DOMANDA: </a:t>
            </a:r>
            <a:r>
              <a:rPr lang="it" b="1" i="1">
                <a:solidFill>
                  <a:schemeClr val="dk1"/>
                </a:solidFill>
              </a:rPr>
              <a:t>Quali sono secondo te le conseguenze più gravi di un periodo di carestia?</a:t>
            </a: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2B69"/>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772775" y="2571750"/>
            <a:ext cx="3650700" cy="870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it" b="1">
                <a:solidFill>
                  <a:schemeClr val="lt1"/>
                </a:solidFill>
                <a:latin typeface="Nunito"/>
                <a:ea typeface="Nunito"/>
                <a:cs typeface="Nunito"/>
                <a:sym typeface="Nunito"/>
              </a:rPr>
              <a:t>LA SICCITÀ</a:t>
            </a:r>
            <a:endParaRPr b="1">
              <a:solidFill>
                <a:schemeClr val="lt1"/>
              </a:solidFill>
              <a:latin typeface="Nunito"/>
              <a:ea typeface="Nunito"/>
              <a:cs typeface="Nunito"/>
              <a:sym typeface="Nunito"/>
            </a:endParaRPr>
          </a:p>
        </p:txBody>
      </p:sp>
      <p:sp>
        <p:nvSpPr>
          <p:cNvPr id="55" name="Google Shape;55;p13"/>
          <p:cNvSpPr txBox="1">
            <a:spLocks noGrp="1"/>
          </p:cNvSpPr>
          <p:nvPr>
            <p:ph type="subTitle" idx="1"/>
          </p:nvPr>
        </p:nvSpPr>
        <p:spPr>
          <a:xfrm>
            <a:off x="2772775" y="3478775"/>
            <a:ext cx="60543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605"/>
              <a:buFont typeface="Arial"/>
              <a:buNone/>
            </a:pPr>
            <a:r>
              <a:rPr lang="it" sz="2000">
                <a:solidFill>
                  <a:schemeClr val="lt1"/>
                </a:solidFill>
                <a:latin typeface="Nunito ExtraLight"/>
                <a:ea typeface="Nunito ExtraLight"/>
                <a:cs typeface="Nunito ExtraLight"/>
                <a:sym typeface="Nunito ExtraLight"/>
              </a:rPr>
              <a:t>Porre fine alla fame, raggiungere la sicurezza alimentare, migliorare la nutrizione e promuovere un’agricoltura sostenibile.</a:t>
            </a:r>
            <a:endParaRPr sz="2000">
              <a:solidFill>
                <a:schemeClr val="lt1"/>
              </a:solidFill>
              <a:latin typeface="Nunito ExtraLight"/>
              <a:ea typeface="Nunito ExtraLight"/>
              <a:cs typeface="Nunito ExtraLight"/>
              <a:sym typeface="Nunito ExtraLight"/>
            </a:endParaRPr>
          </a:p>
          <a:p>
            <a:pPr marL="0" lvl="0" indent="0" algn="ctr" rtl="0">
              <a:spcBef>
                <a:spcPts val="0"/>
              </a:spcBef>
              <a:spcAft>
                <a:spcPts val="0"/>
              </a:spcAft>
              <a:buSzPts val="605"/>
              <a:buNone/>
            </a:pPr>
            <a:endParaRPr sz="2000">
              <a:solidFill>
                <a:schemeClr val="lt1"/>
              </a:solidFill>
              <a:latin typeface="Nunito ExtraLight"/>
              <a:ea typeface="Nunito ExtraLight"/>
              <a:cs typeface="Nunito ExtraLight"/>
              <a:sym typeface="Nunito ExtraLight"/>
            </a:endParaRPr>
          </a:p>
        </p:txBody>
      </p:sp>
      <p:sp>
        <p:nvSpPr>
          <p:cNvPr id="56" name="Google Shape;56;p13"/>
          <p:cNvSpPr/>
          <p:nvPr/>
        </p:nvSpPr>
        <p:spPr>
          <a:xfrm>
            <a:off x="875275" y="0"/>
            <a:ext cx="1788000" cy="3429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13"/>
          <p:cNvPicPr preferRelativeResize="0"/>
          <p:nvPr/>
        </p:nvPicPr>
        <p:blipFill>
          <a:blip r:embed="rId3">
            <a:alphaModFix/>
          </a:blip>
          <a:stretch>
            <a:fillRect/>
          </a:stretch>
        </p:blipFill>
        <p:spPr>
          <a:xfrm>
            <a:off x="875272" y="432875"/>
            <a:ext cx="1044550" cy="942050"/>
          </a:xfrm>
          <a:prstGeom prst="rect">
            <a:avLst/>
          </a:prstGeom>
          <a:noFill/>
          <a:ln>
            <a:noFill/>
          </a:ln>
        </p:spPr>
      </p:pic>
      <p:pic>
        <p:nvPicPr>
          <p:cNvPr id="58" name="Google Shape;58;p13"/>
          <p:cNvPicPr preferRelativeResize="0"/>
          <p:nvPr/>
        </p:nvPicPr>
        <p:blipFill>
          <a:blip r:embed="rId4">
            <a:alphaModFix/>
          </a:blip>
          <a:stretch>
            <a:fillRect/>
          </a:stretch>
        </p:blipFill>
        <p:spPr>
          <a:xfrm>
            <a:off x="0" y="4842025"/>
            <a:ext cx="9144003" cy="38850"/>
          </a:xfrm>
          <a:prstGeom prst="rect">
            <a:avLst/>
          </a:prstGeom>
          <a:noFill/>
          <a:ln>
            <a:noFill/>
          </a:ln>
        </p:spPr>
      </p:pic>
      <p:sp>
        <p:nvSpPr>
          <p:cNvPr id="59" name="Google Shape;59;p13"/>
          <p:cNvSpPr/>
          <p:nvPr/>
        </p:nvSpPr>
        <p:spPr>
          <a:xfrm>
            <a:off x="875275" y="2583750"/>
            <a:ext cx="1788000" cy="25599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 name="Google Shape;60;p13"/>
          <p:cNvPicPr preferRelativeResize="0"/>
          <p:nvPr/>
        </p:nvPicPr>
        <p:blipFill>
          <a:blip r:embed="rId5">
            <a:alphaModFix/>
          </a:blip>
          <a:stretch>
            <a:fillRect/>
          </a:stretch>
        </p:blipFill>
        <p:spPr>
          <a:xfrm>
            <a:off x="875275" y="2571748"/>
            <a:ext cx="1778275" cy="1775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19CD5"/>
        </a:solidFill>
        <a:effectLst/>
      </p:bgPr>
    </p:bg>
    <p:spTree>
      <p:nvGrpSpPr>
        <p:cNvPr id="1" name="Shape 153"/>
        <p:cNvGrpSpPr/>
        <p:nvPr/>
      </p:nvGrpSpPr>
      <p:grpSpPr>
        <a:xfrm>
          <a:off x="0" y="0"/>
          <a:ext cx="0" cy="0"/>
          <a:chOff x="0" y="0"/>
          <a:chExt cx="0" cy="0"/>
        </a:xfrm>
      </p:grpSpPr>
      <p:sp>
        <p:nvSpPr>
          <p:cNvPr id="154" name="Google Shape;154;p22"/>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None/>
            </a:pPr>
            <a:r>
              <a:rPr lang="it">
                <a:solidFill>
                  <a:schemeClr val="lt1"/>
                </a:solidFill>
                <a:latin typeface="Nunito Light"/>
                <a:ea typeface="Nunito Light"/>
                <a:cs typeface="Nunito Light"/>
                <a:sym typeface="Nunito Light"/>
              </a:rPr>
              <a:t>Una storia di  </a:t>
            </a:r>
            <a:br>
              <a:rPr lang="it">
                <a:solidFill>
                  <a:schemeClr val="lt1"/>
                </a:solidFill>
                <a:latin typeface="Nunito Light"/>
                <a:ea typeface="Nunito Light"/>
                <a:cs typeface="Nunito Light"/>
                <a:sym typeface="Nunito Light"/>
              </a:rPr>
            </a:br>
            <a:r>
              <a:rPr lang="it">
                <a:solidFill>
                  <a:schemeClr val="lt1"/>
                </a:solidFill>
                <a:highlight>
                  <a:srgbClr val="DEA73A"/>
                </a:highlight>
                <a:latin typeface="Nunito Light"/>
                <a:ea typeface="Nunito Light"/>
                <a:cs typeface="Nunito Light"/>
                <a:sym typeface="Nunito Light"/>
              </a:rPr>
              <a:t>protagonisti</a:t>
            </a:r>
            <a:endParaRPr>
              <a:solidFill>
                <a:schemeClr val="lt1"/>
              </a:solidFill>
              <a:latin typeface="Nunito Light"/>
              <a:ea typeface="Nunito Light"/>
              <a:cs typeface="Nunito Light"/>
              <a:sym typeface="Nunito Light"/>
            </a:endParaRPr>
          </a:p>
        </p:txBody>
      </p:sp>
      <p:sp>
        <p:nvSpPr>
          <p:cNvPr id="155" name="Google Shape;155;p22"/>
          <p:cNvSpPr/>
          <p:nvPr/>
        </p:nvSpPr>
        <p:spPr>
          <a:xfrm>
            <a:off x="875275" y="0"/>
            <a:ext cx="1788000" cy="3429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 name="Google Shape;156;p22"/>
          <p:cNvPicPr preferRelativeResize="0"/>
          <p:nvPr/>
        </p:nvPicPr>
        <p:blipFill>
          <a:blip r:embed="rId3">
            <a:alphaModFix/>
          </a:blip>
          <a:stretch>
            <a:fillRect/>
          </a:stretch>
        </p:blipFill>
        <p:spPr>
          <a:xfrm>
            <a:off x="875273" y="432875"/>
            <a:ext cx="1044474" cy="564175"/>
          </a:xfrm>
          <a:prstGeom prst="rect">
            <a:avLst/>
          </a:prstGeom>
          <a:noFill/>
          <a:ln>
            <a:noFill/>
          </a:ln>
        </p:spPr>
      </p:pic>
      <p:pic>
        <p:nvPicPr>
          <p:cNvPr id="157" name="Google Shape;157;p22"/>
          <p:cNvPicPr preferRelativeResize="0"/>
          <p:nvPr/>
        </p:nvPicPr>
        <p:blipFill>
          <a:blip r:embed="rId4">
            <a:alphaModFix/>
          </a:blip>
          <a:stretch>
            <a:fillRect/>
          </a:stretch>
        </p:blipFill>
        <p:spPr>
          <a:xfrm>
            <a:off x="0" y="4842025"/>
            <a:ext cx="9144003" cy="38850"/>
          </a:xfrm>
          <a:prstGeom prst="rect">
            <a:avLst/>
          </a:prstGeom>
          <a:noFill/>
          <a:ln>
            <a:noFill/>
          </a:ln>
        </p:spPr>
      </p:pic>
      <p:sp>
        <p:nvSpPr>
          <p:cNvPr id="158" name="Google Shape;158;p22"/>
          <p:cNvSpPr/>
          <p:nvPr/>
        </p:nvSpPr>
        <p:spPr>
          <a:xfrm>
            <a:off x="875275" y="4607175"/>
            <a:ext cx="1788000" cy="5367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 name="Google Shape;159;p22"/>
          <p:cNvPicPr preferRelativeResize="0"/>
          <p:nvPr/>
        </p:nvPicPr>
        <p:blipFill>
          <a:blip r:embed="rId5">
            <a:alphaModFix/>
          </a:blip>
          <a:stretch>
            <a:fillRect/>
          </a:stretch>
        </p:blipFill>
        <p:spPr>
          <a:xfrm>
            <a:off x="7992200" y="-801850"/>
            <a:ext cx="1195750" cy="6747202"/>
          </a:xfrm>
          <a:prstGeom prst="rect">
            <a:avLst/>
          </a:prstGeom>
          <a:noFill/>
          <a:ln>
            <a:noFill/>
          </a:ln>
        </p:spPr>
      </p:pic>
      <p:sp>
        <p:nvSpPr>
          <p:cNvPr id="160" name="Google Shape;160;p22"/>
          <p:cNvSpPr txBox="1">
            <a:spLocks noGrp="1"/>
          </p:cNvSpPr>
          <p:nvPr>
            <p:ph type="sldNum" idx="12"/>
          </p:nvPr>
        </p:nvSpPr>
        <p:spPr>
          <a:xfrm>
            <a:off x="875250" y="4606800"/>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Nunito"/>
                <a:ea typeface="Nunito"/>
                <a:cs typeface="Nunito"/>
                <a:sym typeface="Nunito"/>
              </a:rPr>
              <a:pPr marL="0" lvl="0" indent="0" algn="ctr" rtl="0">
                <a:spcBef>
                  <a:spcPts val="0"/>
                </a:spcBef>
                <a:spcAft>
                  <a:spcPts val="0"/>
                </a:spcAft>
                <a:buNone/>
              </a:pPr>
              <a:t>10</a:t>
            </a:fld>
            <a:endParaRPr b="1">
              <a:solidFill>
                <a:schemeClr val="lt1"/>
              </a:solidFill>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pic>
        <p:nvPicPr>
          <p:cNvPr id="165" name="Google Shape;165;p23"/>
          <p:cNvPicPr preferRelativeResize="0"/>
          <p:nvPr/>
        </p:nvPicPr>
        <p:blipFill rotWithShape="1">
          <a:blip r:embed="rId3">
            <a:alphaModFix/>
          </a:blip>
          <a:srcRect t="15554"/>
          <a:stretch/>
        </p:blipFill>
        <p:spPr>
          <a:xfrm>
            <a:off x="0" y="0"/>
            <a:ext cx="9144001" cy="5143500"/>
          </a:xfrm>
          <a:prstGeom prst="rect">
            <a:avLst/>
          </a:prstGeom>
          <a:noFill/>
          <a:ln>
            <a:noFill/>
          </a:ln>
        </p:spPr>
      </p:pic>
      <p:sp>
        <p:nvSpPr>
          <p:cNvPr id="166" name="Google Shape;166;p23"/>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15000"/>
              </a:lnSpc>
              <a:spcBef>
                <a:spcPts val="0"/>
              </a:spcBef>
              <a:spcAft>
                <a:spcPts val="0"/>
              </a:spcAft>
              <a:buNone/>
            </a:pPr>
            <a:r>
              <a:rPr lang="it">
                <a:solidFill>
                  <a:schemeClr val="lt1"/>
                </a:solidFill>
                <a:highlight>
                  <a:srgbClr val="DEA73A"/>
                </a:highlight>
                <a:latin typeface="Nunito Light"/>
                <a:ea typeface="Nunito Light"/>
                <a:cs typeface="Nunito Light"/>
                <a:sym typeface="Nunito Light"/>
              </a:rPr>
              <a:t>Burkina Faso</a:t>
            </a:r>
            <a:endParaRPr>
              <a:solidFill>
                <a:schemeClr val="lt1"/>
              </a:solidFill>
              <a:highlight>
                <a:srgbClr val="DEA73A"/>
              </a:highlight>
              <a:latin typeface="Nunito Light"/>
              <a:ea typeface="Nunito Light"/>
              <a:cs typeface="Nunito Light"/>
              <a:sym typeface="Nunito Light"/>
            </a:endParaRPr>
          </a:p>
        </p:txBody>
      </p:sp>
      <p:sp>
        <p:nvSpPr>
          <p:cNvPr id="167" name="Google Shape;167;p23"/>
          <p:cNvSpPr/>
          <p:nvPr/>
        </p:nvSpPr>
        <p:spPr>
          <a:xfrm>
            <a:off x="875275" y="0"/>
            <a:ext cx="1788000" cy="3429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23"/>
          <p:cNvPicPr preferRelativeResize="0"/>
          <p:nvPr/>
        </p:nvPicPr>
        <p:blipFill>
          <a:blip r:embed="rId4">
            <a:alphaModFix/>
          </a:blip>
          <a:stretch>
            <a:fillRect/>
          </a:stretch>
        </p:blipFill>
        <p:spPr>
          <a:xfrm>
            <a:off x="875275" y="432871"/>
            <a:ext cx="1044550" cy="564185"/>
          </a:xfrm>
          <a:prstGeom prst="rect">
            <a:avLst/>
          </a:prstGeom>
          <a:noFill/>
          <a:ln>
            <a:noFill/>
          </a:ln>
        </p:spPr>
      </p:pic>
      <p:sp>
        <p:nvSpPr>
          <p:cNvPr id="169" name="Google Shape;169;p23"/>
          <p:cNvSpPr/>
          <p:nvPr/>
        </p:nvSpPr>
        <p:spPr>
          <a:xfrm>
            <a:off x="875275" y="4607175"/>
            <a:ext cx="1788000" cy="5367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3"/>
          <p:cNvSpPr txBox="1">
            <a:spLocks noGrp="1"/>
          </p:cNvSpPr>
          <p:nvPr>
            <p:ph type="sldNum" idx="12"/>
          </p:nvPr>
        </p:nvSpPr>
        <p:spPr>
          <a:xfrm>
            <a:off x="875250" y="4606800"/>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Nunito"/>
                <a:ea typeface="Nunito"/>
                <a:cs typeface="Nunito"/>
                <a:sym typeface="Nunito"/>
              </a:rPr>
              <a:pPr marL="0" lvl="0" indent="0" algn="ctr" rtl="0">
                <a:spcBef>
                  <a:spcPts val="0"/>
                </a:spcBef>
                <a:spcAft>
                  <a:spcPts val="0"/>
                </a:spcAft>
                <a:buNone/>
              </a:pPr>
              <a:t>11</a:t>
            </a:fld>
            <a:endParaRPr b="1">
              <a:solidFill>
                <a:schemeClr val="lt1"/>
              </a:solidFill>
              <a:latin typeface="Nunito"/>
              <a:ea typeface="Nunito"/>
              <a:cs typeface="Nunito"/>
              <a:sym typeface="Nuni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19CD5"/>
        </a:solidFill>
        <a:effectLst/>
      </p:bgPr>
    </p:bg>
    <p:spTree>
      <p:nvGrpSpPr>
        <p:cNvPr id="1" name="Shape 174"/>
        <p:cNvGrpSpPr/>
        <p:nvPr/>
      </p:nvGrpSpPr>
      <p:grpSpPr>
        <a:xfrm>
          <a:off x="0" y="0"/>
          <a:ext cx="0" cy="0"/>
          <a:chOff x="0" y="0"/>
          <a:chExt cx="0" cy="0"/>
        </a:xfrm>
      </p:grpSpPr>
      <p:sp>
        <p:nvSpPr>
          <p:cNvPr id="175" name="Google Shape;175;p24"/>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None/>
            </a:pPr>
            <a:r>
              <a:rPr lang="it">
                <a:solidFill>
                  <a:schemeClr val="lt1"/>
                </a:solidFill>
                <a:latin typeface="Nunito Light"/>
                <a:ea typeface="Nunito Light"/>
                <a:cs typeface="Nunito Light"/>
                <a:sym typeface="Nunito Light"/>
              </a:rPr>
              <a:t>Una innovazione  </a:t>
            </a:r>
            <a:br>
              <a:rPr lang="it">
                <a:solidFill>
                  <a:schemeClr val="lt1"/>
                </a:solidFill>
                <a:latin typeface="Nunito Light"/>
                <a:ea typeface="Nunito Light"/>
                <a:cs typeface="Nunito Light"/>
                <a:sym typeface="Nunito Light"/>
              </a:rPr>
            </a:br>
            <a:r>
              <a:rPr lang="it">
                <a:solidFill>
                  <a:schemeClr val="lt1"/>
                </a:solidFill>
                <a:highlight>
                  <a:srgbClr val="DEA73A"/>
                </a:highlight>
                <a:latin typeface="Nunito Light"/>
                <a:ea typeface="Nunito Light"/>
                <a:cs typeface="Nunito Light"/>
                <a:sym typeface="Nunito Light"/>
              </a:rPr>
              <a:t>tecnologica</a:t>
            </a:r>
            <a:endParaRPr>
              <a:solidFill>
                <a:schemeClr val="lt1"/>
              </a:solidFill>
              <a:latin typeface="Nunito Light"/>
              <a:ea typeface="Nunito Light"/>
              <a:cs typeface="Nunito Light"/>
              <a:sym typeface="Nunito Light"/>
            </a:endParaRPr>
          </a:p>
        </p:txBody>
      </p:sp>
      <p:sp>
        <p:nvSpPr>
          <p:cNvPr id="176" name="Google Shape;176;p24"/>
          <p:cNvSpPr/>
          <p:nvPr/>
        </p:nvSpPr>
        <p:spPr>
          <a:xfrm>
            <a:off x="875275" y="0"/>
            <a:ext cx="1788000" cy="3429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7" name="Google Shape;177;p24"/>
          <p:cNvPicPr preferRelativeResize="0"/>
          <p:nvPr/>
        </p:nvPicPr>
        <p:blipFill>
          <a:blip r:embed="rId3">
            <a:alphaModFix/>
          </a:blip>
          <a:stretch>
            <a:fillRect/>
          </a:stretch>
        </p:blipFill>
        <p:spPr>
          <a:xfrm>
            <a:off x="875273" y="432875"/>
            <a:ext cx="1044474" cy="564175"/>
          </a:xfrm>
          <a:prstGeom prst="rect">
            <a:avLst/>
          </a:prstGeom>
          <a:noFill/>
          <a:ln>
            <a:noFill/>
          </a:ln>
        </p:spPr>
      </p:pic>
      <p:pic>
        <p:nvPicPr>
          <p:cNvPr id="178" name="Google Shape;178;p24"/>
          <p:cNvPicPr preferRelativeResize="0"/>
          <p:nvPr/>
        </p:nvPicPr>
        <p:blipFill>
          <a:blip r:embed="rId4">
            <a:alphaModFix/>
          </a:blip>
          <a:stretch>
            <a:fillRect/>
          </a:stretch>
        </p:blipFill>
        <p:spPr>
          <a:xfrm>
            <a:off x="0" y="4842025"/>
            <a:ext cx="9144003" cy="38850"/>
          </a:xfrm>
          <a:prstGeom prst="rect">
            <a:avLst/>
          </a:prstGeom>
          <a:noFill/>
          <a:ln>
            <a:noFill/>
          </a:ln>
        </p:spPr>
      </p:pic>
      <p:sp>
        <p:nvSpPr>
          <p:cNvPr id="179" name="Google Shape;179;p24"/>
          <p:cNvSpPr/>
          <p:nvPr/>
        </p:nvSpPr>
        <p:spPr>
          <a:xfrm>
            <a:off x="875275" y="4607175"/>
            <a:ext cx="1788000" cy="5367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0" name="Google Shape;180;p24"/>
          <p:cNvPicPr preferRelativeResize="0"/>
          <p:nvPr/>
        </p:nvPicPr>
        <p:blipFill>
          <a:blip r:embed="rId5">
            <a:alphaModFix/>
          </a:blip>
          <a:stretch>
            <a:fillRect/>
          </a:stretch>
        </p:blipFill>
        <p:spPr>
          <a:xfrm>
            <a:off x="7992200" y="-801850"/>
            <a:ext cx="1195750" cy="6747202"/>
          </a:xfrm>
          <a:prstGeom prst="rect">
            <a:avLst/>
          </a:prstGeom>
          <a:noFill/>
          <a:ln>
            <a:noFill/>
          </a:ln>
        </p:spPr>
      </p:pic>
      <p:sp>
        <p:nvSpPr>
          <p:cNvPr id="181" name="Google Shape;181;p24"/>
          <p:cNvSpPr txBox="1">
            <a:spLocks noGrp="1"/>
          </p:cNvSpPr>
          <p:nvPr>
            <p:ph type="sldNum" idx="12"/>
          </p:nvPr>
        </p:nvSpPr>
        <p:spPr>
          <a:xfrm>
            <a:off x="875250" y="4606800"/>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Nunito"/>
                <a:ea typeface="Nunito"/>
                <a:cs typeface="Nunito"/>
                <a:sym typeface="Nunito"/>
              </a:rPr>
              <a:pPr marL="0" lvl="0" indent="0" algn="ctr" rtl="0">
                <a:spcBef>
                  <a:spcPts val="0"/>
                </a:spcBef>
                <a:spcAft>
                  <a:spcPts val="0"/>
                </a:spcAft>
                <a:buNone/>
              </a:pPr>
              <a:t>12</a:t>
            </a:fld>
            <a:endParaRPr b="1">
              <a:solidFill>
                <a:schemeClr val="lt1"/>
              </a:solidFill>
              <a:latin typeface="Nunito"/>
              <a:ea typeface="Nunito"/>
              <a:cs typeface="Nunito"/>
              <a:sym typeface="Nuni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pic>
        <p:nvPicPr>
          <p:cNvPr id="186" name="Google Shape;186;p25"/>
          <p:cNvPicPr preferRelativeResize="0"/>
          <p:nvPr/>
        </p:nvPicPr>
        <p:blipFill rotWithShape="1">
          <a:blip r:embed="rId3">
            <a:alphaModFix/>
          </a:blip>
          <a:srcRect t="28282" b="4008"/>
          <a:stretch/>
        </p:blipFill>
        <p:spPr>
          <a:xfrm>
            <a:off x="0" y="0"/>
            <a:ext cx="9144000" cy="5143500"/>
          </a:xfrm>
          <a:prstGeom prst="rect">
            <a:avLst/>
          </a:prstGeom>
          <a:noFill/>
          <a:ln>
            <a:noFill/>
          </a:ln>
        </p:spPr>
      </p:pic>
      <p:sp>
        <p:nvSpPr>
          <p:cNvPr id="187" name="Google Shape;187;p25"/>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15000"/>
              </a:lnSpc>
              <a:spcBef>
                <a:spcPts val="0"/>
              </a:spcBef>
              <a:spcAft>
                <a:spcPts val="0"/>
              </a:spcAft>
              <a:buNone/>
            </a:pPr>
            <a:r>
              <a:rPr lang="it">
                <a:solidFill>
                  <a:schemeClr val="lt1"/>
                </a:solidFill>
                <a:highlight>
                  <a:srgbClr val="DEA73A"/>
                </a:highlight>
                <a:latin typeface="Nunito Light"/>
                <a:ea typeface="Nunito Light"/>
                <a:cs typeface="Nunito Light"/>
                <a:sym typeface="Nunito Light"/>
              </a:rPr>
              <a:t>Dissalare il mare</a:t>
            </a:r>
            <a:endParaRPr>
              <a:solidFill>
                <a:schemeClr val="lt1"/>
              </a:solidFill>
              <a:highlight>
                <a:srgbClr val="DEA73A"/>
              </a:highlight>
              <a:latin typeface="Nunito Light"/>
              <a:ea typeface="Nunito Light"/>
              <a:cs typeface="Nunito Light"/>
              <a:sym typeface="Nunito Light"/>
            </a:endParaRPr>
          </a:p>
        </p:txBody>
      </p:sp>
      <p:sp>
        <p:nvSpPr>
          <p:cNvPr id="188" name="Google Shape;188;p25"/>
          <p:cNvSpPr/>
          <p:nvPr/>
        </p:nvSpPr>
        <p:spPr>
          <a:xfrm>
            <a:off x="875275" y="0"/>
            <a:ext cx="1788000" cy="3429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5"/>
          <p:cNvSpPr/>
          <p:nvPr/>
        </p:nvSpPr>
        <p:spPr>
          <a:xfrm>
            <a:off x="875275" y="4607175"/>
            <a:ext cx="1788000" cy="5367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p25"/>
          <p:cNvPicPr preferRelativeResize="0"/>
          <p:nvPr/>
        </p:nvPicPr>
        <p:blipFill>
          <a:blip r:embed="rId4">
            <a:alphaModFix/>
          </a:blip>
          <a:stretch>
            <a:fillRect/>
          </a:stretch>
        </p:blipFill>
        <p:spPr>
          <a:xfrm>
            <a:off x="875273" y="432875"/>
            <a:ext cx="1044474" cy="564175"/>
          </a:xfrm>
          <a:prstGeom prst="rect">
            <a:avLst/>
          </a:prstGeom>
          <a:noFill/>
          <a:ln>
            <a:noFill/>
          </a:ln>
        </p:spPr>
      </p:pic>
      <p:sp>
        <p:nvSpPr>
          <p:cNvPr id="191" name="Google Shape;191;p25"/>
          <p:cNvSpPr txBox="1">
            <a:spLocks noGrp="1"/>
          </p:cNvSpPr>
          <p:nvPr>
            <p:ph type="sldNum" idx="12"/>
          </p:nvPr>
        </p:nvSpPr>
        <p:spPr>
          <a:xfrm>
            <a:off x="875250" y="4606800"/>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Nunito"/>
                <a:ea typeface="Nunito"/>
                <a:cs typeface="Nunito"/>
                <a:sym typeface="Nunito"/>
              </a:rPr>
              <a:pPr marL="0" lvl="0" indent="0" algn="ctr" rtl="0">
                <a:spcBef>
                  <a:spcPts val="0"/>
                </a:spcBef>
                <a:spcAft>
                  <a:spcPts val="0"/>
                </a:spcAft>
                <a:buNone/>
              </a:pPr>
              <a:t>13</a:t>
            </a:fld>
            <a:endParaRPr b="1">
              <a:solidFill>
                <a:schemeClr val="lt1"/>
              </a:solidFill>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EA73A"/>
        </a:solidFill>
        <a:effectLst/>
      </p:bgPr>
    </p:bg>
    <p:spTree>
      <p:nvGrpSpPr>
        <p:cNvPr id="1" name="Shape 195"/>
        <p:cNvGrpSpPr/>
        <p:nvPr/>
      </p:nvGrpSpPr>
      <p:grpSpPr>
        <a:xfrm>
          <a:off x="0" y="0"/>
          <a:ext cx="0" cy="0"/>
          <a:chOff x="0" y="0"/>
          <a:chExt cx="0" cy="0"/>
        </a:xfrm>
      </p:grpSpPr>
      <p:sp>
        <p:nvSpPr>
          <p:cNvPr id="196" name="Google Shape;196;p26"/>
          <p:cNvSpPr/>
          <p:nvPr/>
        </p:nvSpPr>
        <p:spPr>
          <a:xfrm>
            <a:off x="875275" y="0"/>
            <a:ext cx="1788000" cy="342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Google Shape;197;p26"/>
          <p:cNvPicPr preferRelativeResize="0"/>
          <p:nvPr/>
        </p:nvPicPr>
        <p:blipFill>
          <a:blip r:embed="rId3">
            <a:alphaModFix/>
          </a:blip>
          <a:stretch>
            <a:fillRect/>
          </a:stretch>
        </p:blipFill>
        <p:spPr>
          <a:xfrm>
            <a:off x="875273" y="432875"/>
            <a:ext cx="1044474" cy="564175"/>
          </a:xfrm>
          <a:prstGeom prst="rect">
            <a:avLst/>
          </a:prstGeom>
          <a:noFill/>
          <a:ln>
            <a:noFill/>
          </a:ln>
        </p:spPr>
      </p:pic>
      <p:pic>
        <p:nvPicPr>
          <p:cNvPr id="198" name="Google Shape;198;p26"/>
          <p:cNvPicPr preferRelativeResize="0"/>
          <p:nvPr/>
        </p:nvPicPr>
        <p:blipFill>
          <a:blip r:embed="rId4">
            <a:alphaModFix/>
          </a:blip>
          <a:stretch>
            <a:fillRect/>
          </a:stretch>
        </p:blipFill>
        <p:spPr>
          <a:xfrm>
            <a:off x="0" y="4842025"/>
            <a:ext cx="9144003" cy="38850"/>
          </a:xfrm>
          <a:prstGeom prst="rect">
            <a:avLst/>
          </a:prstGeom>
          <a:noFill/>
          <a:ln>
            <a:noFill/>
          </a:ln>
        </p:spPr>
      </p:pic>
      <p:sp>
        <p:nvSpPr>
          <p:cNvPr id="199" name="Google Shape;199;p26"/>
          <p:cNvSpPr/>
          <p:nvPr/>
        </p:nvSpPr>
        <p:spPr>
          <a:xfrm>
            <a:off x="875275" y="4607175"/>
            <a:ext cx="17880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6"/>
          <p:cNvSpPr txBox="1">
            <a:spLocks noGrp="1"/>
          </p:cNvSpPr>
          <p:nvPr>
            <p:ph type="ctrTitle"/>
          </p:nvPr>
        </p:nvSpPr>
        <p:spPr>
          <a:xfrm>
            <a:off x="2772775" y="735375"/>
            <a:ext cx="4629600" cy="870000"/>
          </a:xfrm>
          <a:prstGeom prst="rect">
            <a:avLst/>
          </a:prstGeom>
        </p:spPr>
        <p:txBody>
          <a:bodyPr spcFirstLastPara="1" wrap="square" lIns="91425" tIns="91425" rIns="91425" bIns="91425" anchor="b" anchorCtr="0">
            <a:normAutofit fontScale="90000"/>
          </a:bodyPr>
          <a:lstStyle/>
          <a:p>
            <a:pPr marL="0" lvl="0" indent="0" algn="l" rtl="0">
              <a:lnSpc>
                <a:spcPct val="115000"/>
              </a:lnSpc>
              <a:spcBef>
                <a:spcPts val="0"/>
              </a:spcBef>
              <a:spcAft>
                <a:spcPts val="0"/>
              </a:spcAft>
              <a:buNone/>
            </a:pPr>
            <a:r>
              <a:rPr lang="it" b="1">
                <a:solidFill>
                  <a:schemeClr val="lt1"/>
                </a:solidFill>
                <a:latin typeface="Nunito"/>
                <a:ea typeface="Nunito"/>
                <a:cs typeface="Nunito"/>
                <a:sym typeface="Nunito"/>
              </a:rPr>
              <a:t>Ora tocca a voi</a:t>
            </a:r>
            <a:endParaRPr b="1">
              <a:solidFill>
                <a:schemeClr val="lt1"/>
              </a:solidFill>
              <a:latin typeface="Nunito"/>
              <a:ea typeface="Nunito"/>
              <a:cs typeface="Nunito"/>
              <a:sym typeface="Nunito"/>
            </a:endParaRPr>
          </a:p>
        </p:txBody>
      </p:sp>
      <p:sp>
        <p:nvSpPr>
          <p:cNvPr id="201" name="Google Shape;201;p26"/>
          <p:cNvSpPr txBox="1">
            <a:spLocks noGrp="1"/>
          </p:cNvSpPr>
          <p:nvPr>
            <p:ph type="subTitle" idx="1"/>
          </p:nvPr>
        </p:nvSpPr>
        <p:spPr>
          <a:xfrm>
            <a:off x="2772775" y="1642400"/>
            <a:ext cx="6054300" cy="7926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lt1"/>
              </a:buClr>
              <a:buSzPts val="2000"/>
              <a:buFont typeface="Nunito ExtraLight"/>
              <a:buAutoNum type="arabicPeriod"/>
            </a:pPr>
            <a:r>
              <a:rPr lang="it" sz="2000" b="1">
                <a:solidFill>
                  <a:schemeClr val="lt1"/>
                </a:solidFill>
                <a:latin typeface="Nunito"/>
                <a:ea typeface="Nunito"/>
                <a:cs typeface="Nunito"/>
                <a:sym typeface="Nunito"/>
              </a:rPr>
              <a:t>Leggete</a:t>
            </a:r>
            <a:r>
              <a:rPr lang="it" sz="2000">
                <a:solidFill>
                  <a:schemeClr val="lt1"/>
                </a:solidFill>
                <a:latin typeface="Nunito ExtraLight"/>
                <a:ea typeface="Nunito ExtraLight"/>
                <a:cs typeface="Nunito ExtraLight"/>
                <a:sym typeface="Nunito ExtraLight"/>
              </a:rPr>
              <a:t> la scheda su fame e siccità, dove troverete maggiori informazioni sugli elementi illustrati in questa presentazione</a:t>
            </a:r>
            <a:endParaRPr sz="2000">
              <a:solidFill>
                <a:schemeClr val="lt1"/>
              </a:solidFill>
              <a:latin typeface="Nunito ExtraLight"/>
              <a:ea typeface="Nunito ExtraLight"/>
              <a:cs typeface="Nunito ExtraLight"/>
              <a:sym typeface="Nunito ExtraLight"/>
            </a:endParaRPr>
          </a:p>
          <a:p>
            <a:pPr marL="457200" lvl="0" indent="-355600" algn="l" rtl="0">
              <a:lnSpc>
                <a:spcPct val="115000"/>
              </a:lnSpc>
              <a:spcBef>
                <a:spcPts val="0"/>
              </a:spcBef>
              <a:spcAft>
                <a:spcPts val="0"/>
              </a:spcAft>
              <a:buClr>
                <a:schemeClr val="lt1"/>
              </a:buClr>
              <a:buSzPts val="2000"/>
              <a:buFont typeface="Nunito ExtraLight"/>
              <a:buAutoNum type="arabicPeriod"/>
            </a:pPr>
            <a:r>
              <a:rPr lang="it" sz="2000">
                <a:solidFill>
                  <a:schemeClr val="lt1"/>
                </a:solidFill>
                <a:latin typeface="Nunito ExtraLight"/>
                <a:ea typeface="Nunito ExtraLight"/>
                <a:cs typeface="Nunito ExtraLight"/>
                <a:sym typeface="Nunito ExtraLight"/>
              </a:rPr>
              <a:t>Nella scheda </a:t>
            </a:r>
            <a:r>
              <a:rPr lang="it" sz="2000" b="1">
                <a:solidFill>
                  <a:schemeClr val="lt1"/>
                </a:solidFill>
                <a:latin typeface="Nunito"/>
                <a:ea typeface="Nunito"/>
                <a:cs typeface="Nunito"/>
                <a:sym typeface="Nunito"/>
              </a:rPr>
              <a:t>troverete</a:t>
            </a:r>
            <a:r>
              <a:rPr lang="it" sz="2000">
                <a:solidFill>
                  <a:schemeClr val="lt1"/>
                </a:solidFill>
                <a:latin typeface="Nunito ExtraLight"/>
                <a:ea typeface="Nunito ExtraLight"/>
                <a:cs typeface="Nunito ExtraLight"/>
                <a:sym typeface="Nunito ExtraLight"/>
              </a:rPr>
              <a:t> anche una serie </a:t>
            </a:r>
            <a:br>
              <a:rPr lang="it" sz="2000">
                <a:solidFill>
                  <a:schemeClr val="lt1"/>
                </a:solidFill>
                <a:latin typeface="Nunito ExtraLight"/>
                <a:ea typeface="Nunito ExtraLight"/>
                <a:cs typeface="Nunito ExtraLight"/>
                <a:sym typeface="Nunito ExtraLight"/>
              </a:rPr>
            </a:br>
            <a:r>
              <a:rPr lang="it" sz="2000">
                <a:solidFill>
                  <a:schemeClr val="lt1"/>
                </a:solidFill>
                <a:latin typeface="Nunito ExtraLight"/>
                <a:ea typeface="Nunito ExtraLight"/>
                <a:cs typeface="Nunito ExtraLight"/>
                <a:sym typeface="Nunito ExtraLight"/>
              </a:rPr>
              <a:t>di consigli su </a:t>
            </a:r>
            <a:r>
              <a:rPr lang="it" sz="2000" b="1">
                <a:solidFill>
                  <a:schemeClr val="lt1"/>
                </a:solidFill>
                <a:latin typeface="Nunito"/>
                <a:ea typeface="Nunito"/>
                <a:cs typeface="Nunito"/>
                <a:sym typeface="Nunito"/>
              </a:rPr>
              <a:t>cosa può fare ciascuno di noi</a:t>
            </a:r>
            <a:r>
              <a:rPr lang="it" sz="2000">
                <a:solidFill>
                  <a:schemeClr val="lt1"/>
                </a:solidFill>
                <a:latin typeface="Nunito ExtraLight"/>
                <a:ea typeface="Nunito ExtraLight"/>
                <a:cs typeface="Nunito ExtraLight"/>
                <a:sym typeface="Nunito ExtraLight"/>
              </a:rPr>
              <a:t> </a:t>
            </a:r>
            <a:br>
              <a:rPr lang="it" sz="2000">
                <a:solidFill>
                  <a:schemeClr val="lt1"/>
                </a:solidFill>
                <a:latin typeface="Nunito ExtraLight"/>
                <a:ea typeface="Nunito ExtraLight"/>
                <a:cs typeface="Nunito ExtraLight"/>
                <a:sym typeface="Nunito ExtraLight"/>
              </a:rPr>
            </a:br>
            <a:r>
              <a:rPr lang="it" sz="2000">
                <a:solidFill>
                  <a:schemeClr val="lt1"/>
                </a:solidFill>
                <a:latin typeface="Nunito ExtraLight"/>
                <a:ea typeface="Nunito ExtraLight"/>
                <a:cs typeface="Nunito ExtraLight"/>
                <a:sym typeface="Nunito ExtraLight"/>
              </a:rPr>
              <a:t>per contribuire a una gestione più sostenibile dell’acqua nel mondo.</a:t>
            </a:r>
            <a:endParaRPr sz="2000">
              <a:solidFill>
                <a:schemeClr val="lt1"/>
              </a:solidFill>
              <a:latin typeface="Nunito ExtraLight"/>
              <a:ea typeface="Nunito ExtraLight"/>
              <a:cs typeface="Nunito ExtraLight"/>
              <a:sym typeface="Nunito ExtraLight"/>
            </a:endParaRPr>
          </a:p>
          <a:p>
            <a:pPr marL="457200" lvl="0" indent="-355600" algn="l" rtl="0">
              <a:lnSpc>
                <a:spcPct val="115000"/>
              </a:lnSpc>
              <a:spcBef>
                <a:spcPts val="0"/>
              </a:spcBef>
              <a:spcAft>
                <a:spcPts val="0"/>
              </a:spcAft>
              <a:buClr>
                <a:schemeClr val="lt1"/>
              </a:buClr>
              <a:buSzPts val="2000"/>
              <a:buFont typeface="Nunito ExtraLight"/>
              <a:buAutoNum type="arabicPeriod"/>
            </a:pPr>
            <a:r>
              <a:rPr lang="it" sz="2000" b="1">
                <a:solidFill>
                  <a:schemeClr val="lt1"/>
                </a:solidFill>
                <a:latin typeface="Nunito"/>
                <a:ea typeface="Nunito"/>
                <a:cs typeface="Nunito"/>
                <a:sym typeface="Nunito"/>
              </a:rPr>
              <a:t>Preparate</a:t>
            </a:r>
            <a:r>
              <a:rPr lang="it" sz="2000">
                <a:solidFill>
                  <a:schemeClr val="lt1"/>
                </a:solidFill>
                <a:latin typeface="Nunito ExtraLight"/>
                <a:ea typeface="Nunito ExtraLight"/>
                <a:cs typeface="Nunito ExtraLight"/>
                <a:sym typeface="Nunito ExtraLight"/>
              </a:rPr>
              <a:t> una vostra presentazione ecc.</a:t>
            </a:r>
            <a:endParaRPr sz="2000">
              <a:solidFill>
                <a:schemeClr val="lt1"/>
              </a:solidFill>
              <a:latin typeface="Nunito ExtraLight"/>
              <a:ea typeface="Nunito ExtraLight"/>
              <a:cs typeface="Nunito ExtraLight"/>
              <a:sym typeface="Nunito ExtraLight"/>
            </a:endParaRPr>
          </a:p>
        </p:txBody>
      </p:sp>
      <p:pic>
        <p:nvPicPr>
          <p:cNvPr id="202" name="Google Shape;202;p26"/>
          <p:cNvPicPr preferRelativeResize="0"/>
          <p:nvPr/>
        </p:nvPicPr>
        <p:blipFill>
          <a:blip r:embed="rId5">
            <a:alphaModFix/>
          </a:blip>
          <a:stretch>
            <a:fillRect/>
          </a:stretch>
        </p:blipFill>
        <p:spPr>
          <a:xfrm>
            <a:off x="875275" y="2571748"/>
            <a:ext cx="1778275" cy="1775650"/>
          </a:xfrm>
          <a:prstGeom prst="rect">
            <a:avLst/>
          </a:prstGeom>
          <a:noFill/>
          <a:ln>
            <a:noFill/>
          </a:ln>
        </p:spPr>
      </p:pic>
      <p:sp>
        <p:nvSpPr>
          <p:cNvPr id="203" name="Google Shape;203;p26"/>
          <p:cNvSpPr txBox="1">
            <a:spLocks noGrp="1"/>
          </p:cNvSpPr>
          <p:nvPr>
            <p:ph type="sldNum" idx="12"/>
          </p:nvPr>
        </p:nvSpPr>
        <p:spPr>
          <a:xfrm>
            <a:off x="875250" y="4606800"/>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dk1"/>
                </a:solidFill>
                <a:latin typeface="Nunito"/>
                <a:ea typeface="Nunito"/>
                <a:cs typeface="Nunito"/>
                <a:sym typeface="Nunito"/>
              </a:rPr>
              <a:pPr marL="0" lvl="0" indent="0" algn="ctr" rtl="0">
                <a:spcBef>
                  <a:spcPts val="0"/>
                </a:spcBef>
                <a:spcAft>
                  <a:spcPts val="0"/>
                </a:spcAft>
                <a:buNone/>
              </a:pPr>
              <a:t>14</a:t>
            </a:fld>
            <a:endParaRPr b="1">
              <a:solidFill>
                <a:schemeClr val="dk1"/>
              </a:solidFill>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02B69"/>
        </a:solidFill>
        <a:effectLst/>
      </p:bgPr>
    </p:bg>
    <p:spTree>
      <p:nvGrpSpPr>
        <p:cNvPr id="1" name="Shape 207"/>
        <p:cNvGrpSpPr/>
        <p:nvPr/>
      </p:nvGrpSpPr>
      <p:grpSpPr>
        <a:xfrm>
          <a:off x="0" y="0"/>
          <a:ext cx="0" cy="0"/>
          <a:chOff x="0" y="0"/>
          <a:chExt cx="0" cy="0"/>
        </a:xfrm>
      </p:grpSpPr>
      <p:sp>
        <p:nvSpPr>
          <p:cNvPr id="208" name="Google Shape;208;p27"/>
          <p:cNvSpPr txBox="1">
            <a:spLocks noGrp="1"/>
          </p:cNvSpPr>
          <p:nvPr>
            <p:ph type="ctrTitle"/>
          </p:nvPr>
        </p:nvSpPr>
        <p:spPr>
          <a:xfrm>
            <a:off x="2772775" y="2571750"/>
            <a:ext cx="3650700" cy="870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it" b="1">
                <a:solidFill>
                  <a:schemeClr val="lt1"/>
                </a:solidFill>
                <a:latin typeface="Nunito"/>
                <a:ea typeface="Nunito"/>
                <a:cs typeface="Nunito"/>
                <a:sym typeface="Nunito"/>
              </a:rPr>
              <a:t>Grazie.</a:t>
            </a:r>
            <a:endParaRPr b="1">
              <a:solidFill>
                <a:schemeClr val="lt1"/>
              </a:solidFill>
              <a:latin typeface="Nunito"/>
              <a:ea typeface="Nunito"/>
              <a:cs typeface="Nunito"/>
              <a:sym typeface="Nunito"/>
            </a:endParaRPr>
          </a:p>
        </p:txBody>
      </p:sp>
      <p:sp>
        <p:nvSpPr>
          <p:cNvPr id="209" name="Google Shape;209;p27"/>
          <p:cNvSpPr/>
          <p:nvPr/>
        </p:nvSpPr>
        <p:spPr>
          <a:xfrm>
            <a:off x="875275" y="0"/>
            <a:ext cx="1788000" cy="3429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0" name="Google Shape;210;p27"/>
          <p:cNvPicPr preferRelativeResize="0"/>
          <p:nvPr/>
        </p:nvPicPr>
        <p:blipFill>
          <a:blip r:embed="rId3">
            <a:alphaModFix/>
          </a:blip>
          <a:stretch>
            <a:fillRect/>
          </a:stretch>
        </p:blipFill>
        <p:spPr>
          <a:xfrm>
            <a:off x="875272" y="432875"/>
            <a:ext cx="1044550" cy="942050"/>
          </a:xfrm>
          <a:prstGeom prst="rect">
            <a:avLst/>
          </a:prstGeom>
          <a:noFill/>
          <a:ln>
            <a:noFill/>
          </a:ln>
        </p:spPr>
      </p:pic>
      <p:pic>
        <p:nvPicPr>
          <p:cNvPr id="211" name="Google Shape;211;p27"/>
          <p:cNvPicPr preferRelativeResize="0"/>
          <p:nvPr/>
        </p:nvPicPr>
        <p:blipFill>
          <a:blip r:embed="rId4">
            <a:alphaModFix/>
          </a:blip>
          <a:stretch>
            <a:fillRect/>
          </a:stretch>
        </p:blipFill>
        <p:spPr>
          <a:xfrm>
            <a:off x="0" y="4842025"/>
            <a:ext cx="9144003" cy="38850"/>
          </a:xfrm>
          <a:prstGeom prst="rect">
            <a:avLst/>
          </a:prstGeom>
          <a:noFill/>
          <a:ln>
            <a:noFill/>
          </a:ln>
        </p:spPr>
      </p:pic>
      <p:sp>
        <p:nvSpPr>
          <p:cNvPr id="212" name="Google Shape;212;p27"/>
          <p:cNvSpPr/>
          <p:nvPr/>
        </p:nvSpPr>
        <p:spPr>
          <a:xfrm>
            <a:off x="875275" y="2583750"/>
            <a:ext cx="1788000" cy="25599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9CD5"/>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None/>
            </a:pPr>
            <a:r>
              <a:rPr lang="it">
                <a:solidFill>
                  <a:schemeClr val="lt1"/>
                </a:solidFill>
                <a:latin typeface="Nunito Light"/>
                <a:ea typeface="Nunito Light"/>
                <a:cs typeface="Nunito Light"/>
                <a:sym typeface="Nunito Light"/>
              </a:rPr>
              <a:t>Di chi sono le nuvole, </a:t>
            </a:r>
            <a:br>
              <a:rPr lang="it">
                <a:solidFill>
                  <a:schemeClr val="lt1"/>
                </a:solidFill>
                <a:latin typeface="Nunito Light"/>
                <a:ea typeface="Nunito Light"/>
                <a:cs typeface="Nunito Light"/>
                <a:sym typeface="Nunito Light"/>
              </a:rPr>
            </a:br>
            <a:r>
              <a:rPr lang="it">
                <a:solidFill>
                  <a:schemeClr val="lt1"/>
                </a:solidFill>
                <a:latin typeface="Nunito Light"/>
                <a:ea typeface="Nunito Light"/>
                <a:cs typeface="Nunito Light"/>
                <a:sym typeface="Nunito Light"/>
              </a:rPr>
              <a:t>la pioggia, l’aria che respiriamo, le foreste e… </a:t>
            </a:r>
            <a:r>
              <a:rPr lang="it">
                <a:solidFill>
                  <a:schemeClr val="lt1"/>
                </a:solidFill>
                <a:highlight>
                  <a:srgbClr val="DEA73A"/>
                </a:highlight>
                <a:latin typeface="Nunito Light"/>
                <a:ea typeface="Nunito Light"/>
                <a:cs typeface="Nunito Light"/>
                <a:sym typeface="Nunito Light"/>
              </a:rPr>
              <a:t>l’acqua</a:t>
            </a:r>
            <a:r>
              <a:rPr lang="it">
                <a:solidFill>
                  <a:schemeClr val="lt1"/>
                </a:solidFill>
                <a:latin typeface="Nunito Light"/>
                <a:ea typeface="Nunito Light"/>
                <a:cs typeface="Nunito Light"/>
                <a:sym typeface="Nunito Light"/>
              </a:rPr>
              <a:t> </a:t>
            </a:r>
            <a:endParaRPr>
              <a:solidFill>
                <a:schemeClr val="lt1"/>
              </a:solidFill>
              <a:latin typeface="Nunito Light"/>
              <a:ea typeface="Nunito Light"/>
              <a:cs typeface="Nunito Light"/>
              <a:sym typeface="Nunito Light"/>
            </a:endParaRPr>
          </a:p>
        </p:txBody>
      </p:sp>
      <p:sp>
        <p:nvSpPr>
          <p:cNvPr id="66" name="Google Shape;66;p14"/>
          <p:cNvSpPr/>
          <p:nvPr/>
        </p:nvSpPr>
        <p:spPr>
          <a:xfrm>
            <a:off x="875275" y="0"/>
            <a:ext cx="1788000" cy="3429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 name="Google Shape;67;p14"/>
          <p:cNvPicPr preferRelativeResize="0"/>
          <p:nvPr/>
        </p:nvPicPr>
        <p:blipFill>
          <a:blip r:embed="rId3">
            <a:alphaModFix/>
          </a:blip>
          <a:stretch>
            <a:fillRect/>
          </a:stretch>
        </p:blipFill>
        <p:spPr>
          <a:xfrm>
            <a:off x="875273" y="432875"/>
            <a:ext cx="1044474" cy="564175"/>
          </a:xfrm>
          <a:prstGeom prst="rect">
            <a:avLst/>
          </a:prstGeom>
          <a:noFill/>
          <a:ln>
            <a:noFill/>
          </a:ln>
        </p:spPr>
      </p:pic>
      <p:pic>
        <p:nvPicPr>
          <p:cNvPr id="68" name="Google Shape;68;p14"/>
          <p:cNvPicPr preferRelativeResize="0"/>
          <p:nvPr/>
        </p:nvPicPr>
        <p:blipFill>
          <a:blip r:embed="rId4">
            <a:alphaModFix/>
          </a:blip>
          <a:stretch>
            <a:fillRect/>
          </a:stretch>
        </p:blipFill>
        <p:spPr>
          <a:xfrm>
            <a:off x="0" y="4842025"/>
            <a:ext cx="9144003" cy="38850"/>
          </a:xfrm>
          <a:prstGeom prst="rect">
            <a:avLst/>
          </a:prstGeom>
          <a:noFill/>
          <a:ln>
            <a:noFill/>
          </a:ln>
        </p:spPr>
      </p:pic>
      <p:sp>
        <p:nvSpPr>
          <p:cNvPr id="69" name="Google Shape;69;p14"/>
          <p:cNvSpPr/>
          <p:nvPr/>
        </p:nvSpPr>
        <p:spPr>
          <a:xfrm>
            <a:off x="875275" y="4607175"/>
            <a:ext cx="1788000" cy="5367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 name="Google Shape;70;p14"/>
          <p:cNvPicPr preferRelativeResize="0"/>
          <p:nvPr/>
        </p:nvPicPr>
        <p:blipFill>
          <a:blip r:embed="rId5">
            <a:alphaModFix/>
          </a:blip>
          <a:stretch>
            <a:fillRect/>
          </a:stretch>
        </p:blipFill>
        <p:spPr>
          <a:xfrm>
            <a:off x="6689078" y="-122364"/>
            <a:ext cx="3439625" cy="5625027"/>
          </a:xfrm>
          <a:prstGeom prst="rect">
            <a:avLst/>
          </a:prstGeom>
          <a:noFill/>
          <a:ln>
            <a:noFill/>
          </a:ln>
        </p:spPr>
      </p:pic>
      <p:sp>
        <p:nvSpPr>
          <p:cNvPr id="71" name="Google Shape;71;p14"/>
          <p:cNvSpPr txBox="1">
            <a:spLocks noGrp="1"/>
          </p:cNvSpPr>
          <p:nvPr>
            <p:ph type="sldNum" idx="12"/>
          </p:nvPr>
        </p:nvSpPr>
        <p:spPr>
          <a:xfrm>
            <a:off x="875250" y="4606800"/>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Nunito"/>
                <a:ea typeface="Nunito"/>
                <a:cs typeface="Nunito"/>
                <a:sym typeface="Nunito"/>
              </a:rPr>
              <a:pPr marL="0" lvl="0" indent="0" algn="ctr" rtl="0">
                <a:spcBef>
                  <a:spcPts val="0"/>
                </a:spcBef>
                <a:spcAft>
                  <a:spcPts val="0"/>
                </a:spcAft>
                <a:buNone/>
              </a:pPr>
              <a:t>2</a:t>
            </a:fld>
            <a:endParaRPr b="1">
              <a:solidFill>
                <a:schemeClr val="lt1"/>
              </a:solidFill>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
        <p:cNvGrpSpPr/>
        <p:nvPr/>
      </p:nvGrpSpPr>
      <p:grpSpPr>
        <a:xfrm>
          <a:off x="0" y="0"/>
          <a:ext cx="0" cy="0"/>
          <a:chOff x="0" y="0"/>
          <a:chExt cx="0" cy="0"/>
        </a:xfrm>
      </p:grpSpPr>
      <p:pic>
        <p:nvPicPr>
          <p:cNvPr id="76" name="Google Shape;76;p15"/>
          <p:cNvPicPr preferRelativeResize="0"/>
          <p:nvPr/>
        </p:nvPicPr>
        <p:blipFill rotWithShape="1">
          <a:blip r:embed="rId3">
            <a:alphaModFix/>
          </a:blip>
          <a:srcRect l="1408" t="20229" r="4073"/>
          <a:stretch/>
        </p:blipFill>
        <p:spPr>
          <a:xfrm>
            <a:off x="0" y="0"/>
            <a:ext cx="9144003" cy="5143501"/>
          </a:xfrm>
          <a:prstGeom prst="rect">
            <a:avLst/>
          </a:prstGeom>
          <a:noFill/>
          <a:ln>
            <a:noFill/>
          </a:ln>
        </p:spPr>
      </p:pic>
      <p:sp>
        <p:nvSpPr>
          <p:cNvPr id="77" name="Google Shape;77;p15"/>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None/>
            </a:pPr>
            <a:r>
              <a:rPr lang="it">
                <a:solidFill>
                  <a:schemeClr val="lt1"/>
                </a:solidFill>
                <a:highlight>
                  <a:srgbClr val="DEA73A"/>
                </a:highlight>
                <a:latin typeface="Nunito Light"/>
                <a:ea typeface="Nunito Light"/>
                <a:cs typeface="Nunito Light"/>
                <a:sym typeface="Nunito Light"/>
              </a:rPr>
              <a:t>Siccità </a:t>
            </a:r>
            <a:br>
              <a:rPr lang="it">
                <a:solidFill>
                  <a:schemeClr val="lt1"/>
                </a:solidFill>
                <a:highlight>
                  <a:srgbClr val="DEA73A"/>
                </a:highlight>
                <a:latin typeface="Nunito Light"/>
                <a:ea typeface="Nunito Light"/>
                <a:cs typeface="Nunito Light"/>
                <a:sym typeface="Nunito Light"/>
              </a:rPr>
            </a:br>
            <a:r>
              <a:rPr lang="it">
                <a:solidFill>
                  <a:schemeClr val="lt1"/>
                </a:solidFill>
                <a:highlight>
                  <a:srgbClr val="DEA73A"/>
                </a:highlight>
                <a:latin typeface="Nunito Light"/>
                <a:ea typeface="Nunito Light"/>
                <a:cs typeface="Nunito Light"/>
                <a:sym typeface="Nunito Light"/>
              </a:rPr>
              <a:t>e desertificazione </a:t>
            </a:r>
            <a:endParaRPr>
              <a:solidFill>
                <a:schemeClr val="lt1"/>
              </a:solidFill>
              <a:highlight>
                <a:srgbClr val="DEA73A"/>
              </a:highlight>
              <a:latin typeface="Nunito Light"/>
              <a:ea typeface="Nunito Light"/>
              <a:cs typeface="Nunito Light"/>
              <a:sym typeface="Nunito Light"/>
            </a:endParaRPr>
          </a:p>
        </p:txBody>
      </p:sp>
      <p:sp>
        <p:nvSpPr>
          <p:cNvPr id="78" name="Google Shape;78;p15"/>
          <p:cNvSpPr/>
          <p:nvPr/>
        </p:nvSpPr>
        <p:spPr>
          <a:xfrm>
            <a:off x="875275" y="0"/>
            <a:ext cx="1788000" cy="3429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875275" y="4607175"/>
            <a:ext cx="1788000" cy="5367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txBox="1">
            <a:spLocks noGrp="1"/>
          </p:cNvSpPr>
          <p:nvPr>
            <p:ph type="sldNum" idx="12"/>
          </p:nvPr>
        </p:nvSpPr>
        <p:spPr>
          <a:xfrm>
            <a:off x="875250" y="4606800"/>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Nunito"/>
                <a:ea typeface="Nunito"/>
                <a:cs typeface="Nunito"/>
                <a:sym typeface="Nunito"/>
              </a:rPr>
              <a:pPr marL="0" lvl="0" indent="0" algn="ctr" rtl="0">
                <a:spcBef>
                  <a:spcPts val="0"/>
                </a:spcBef>
                <a:spcAft>
                  <a:spcPts val="0"/>
                </a:spcAft>
                <a:buNone/>
              </a:pPr>
              <a:t>3</a:t>
            </a:fld>
            <a:endParaRPr b="1">
              <a:solidFill>
                <a:schemeClr val="lt1"/>
              </a:solidFill>
              <a:latin typeface="Nunito"/>
              <a:ea typeface="Nunito"/>
              <a:cs typeface="Nunito"/>
              <a:sym typeface="Nunito"/>
            </a:endParaRPr>
          </a:p>
        </p:txBody>
      </p:sp>
      <p:pic>
        <p:nvPicPr>
          <p:cNvPr id="81" name="Google Shape;81;p15"/>
          <p:cNvPicPr preferRelativeResize="0"/>
          <p:nvPr/>
        </p:nvPicPr>
        <p:blipFill>
          <a:blip r:embed="rId4">
            <a:alphaModFix/>
          </a:blip>
          <a:stretch>
            <a:fillRect/>
          </a:stretch>
        </p:blipFill>
        <p:spPr>
          <a:xfrm>
            <a:off x="875273" y="432875"/>
            <a:ext cx="1044474" cy="564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pic>
        <p:nvPicPr>
          <p:cNvPr id="86" name="Google Shape;86;p16"/>
          <p:cNvPicPr preferRelativeResize="0"/>
          <p:nvPr/>
        </p:nvPicPr>
        <p:blipFill rotWithShape="1">
          <a:blip r:embed="rId3">
            <a:alphaModFix/>
          </a:blip>
          <a:srcRect b="10"/>
          <a:stretch/>
        </p:blipFill>
        <p:spPr>
          <a:xfrm>
            <a:off x="929313" y="0"/>
            <a:ext cx="7285366" cy="51435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EA73A"/>
        </a:solidFill>
        <a:effectLst/>
      </p:bgPr>
    </p:bg>
    <p:spTree>
      <p:nvGrpSpPr>
        <p:cNvPr id="1" name="Shape 90"/>
        <p:cNvGrpSpPr/>
        <p:nvPr/>
      </p:nvGrpSpPr>
      <p:grpSpPr>
        <a:xfrm>
          <a:off x="0" y="0"/>
          <a:ext cx="0" cy="0"/>
          <a:chOff x="0" y="0"/>
          <a:chExt cx="0" cy="0"/>
        </a:xfrm>
      </p:grpSpPr>
      <p:sp>
        <p:nvSpPr>
          <p:cNvPr id="91" name="Google Shape;91;p17"/>
          <p:cNvSpPr/>
          <p:nvPr/>
        </p:nvSpPr>
        <p:spPr>
          <a:xfrm>
            <a:off x="875275" y="0"/>
            <a:ext cx="1788000" cy="342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 name="Google Shape;92;p17"/>
          <p:cNvPicPr preferRelativeResize="0"/>
          <p:nvPr/>
        </p:nvPicPr>
        <p:blipFill>
          <a:blip r:embed="rId3">
            <a:alphaModFix/>
          </a:blip>
          <a:stretch>
            <a:fillRect/>
          </a:stretch>
        </p:blipFill>
        <p:spPr>
          <a:xfrm>
            <a:off x="875273" y="432875"/>
            <a:ext cx="1044474" cy="564175"/>
          </a:xfrm>
          <a:prstGeom prst="rect">
            <a:avLst/>
          </a:prstGeom>
          <a:noFill/>
          <a:ln>
            <a:noFill/>
          </a:ln>
        </p:spPr>
      </p:pic>
      <p:pic>
        <p:nvPicPr>
          <p:cNvPr id="93" name="Google Shape;93;p17"/>
          <p:cNvPicPr preferRelativeResize="0"/>
          <p:nvPr/>
        </p:nvPicPr>
        <p:blipFill>
          <a:blip r:embed="rId4">
            <a:alphaModFix/>
          </a:blip>
          <a:stretch>
            <a:fillRect/>
          </a:stretch>
        </p:blipFill>
        <p:spPr>
          <a:xfrm>
            <a:off x="0" y="4842025"/>
            <a:ext cx="9144003" cy="38850"/>
          </a:xfrm>
          <a:prstGeom prst="rect">
            <a:avLst/>
          </a:prstGeom>
          <a:noFill/>
          <a:ln>
            <a:noFill/>
          </a:ln>
        </p:spPr>
      </p:pic>
      <p:sp>
        <p:nvSpPr>
          <p:cNvPr id="94" name="Google Shape;94;p17"/>
          <p:cNvSpPr/>
          <p:nvPr/>
        </p:nvSpPr>
        <p:spPr>
          <a:xfrm>
            <a:off x="875275" y="4607175"/>
            <a:ext cx="17880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7"/>
          <p:cNvSpPr/>
          <p:nvPr/>
        </p:nvSpPr>
        <p:spPr>
          <a:xfrm>
            <a:off x="1346111" y="1124350"/>
            <a:ext cx="1094100" cy="10941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it" sz="5000">
                <a:solidFill>
                  <a:schemeClr val="lt1"/>
                </a:solidFill>
                <a:latin typeface="Nunito Black"/>
                <a:ea typeface="Nunito Black"/>
                <a:cs typeface="Nunito Black"/>
                <a:sym typeface="Nunito Black"/>
              </a:rPr>
              <a:t>1</a:t>
            </a:r>
            <a:endParaRPr sz="5000">
              <a:solidFill>
                <a:schemeClr val="lt1"/>
              </a:solidFill>
              <a:latin typeface="Nunito Black"/>
              <a:ea typeface="Nunito Black"/>
              <a:cs typeface="Nunito Black"/>
              <a:sym typeface="Nunito Black"/>
            </a:endParaRPr>
          </a:p>
        </p:txBody>
      </p:sp>
      <p:sp>
        <p:nvSpPr>
          <p:cNvPr id="96" name="Google Shape;96;p17"/>
          <p:cNvSpPr/>
          <p:nvPr/>
        </p:nvSpPr>
        <p:spPr>
          <a:xfrm>
            <a:off x="3908087" y="1124350"/>
            <a:ext cx="1094100" cy="10941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it" sz="5000">
                <a:solidFill>
                  <a:schemeClr val="lt1"/>
                </a:solidFill>
                <a:latin typeface="Nunito Black"/>
                <a:ea typeface="Nunito Black"/>
                <a:cs typeface="Nunito Black"/>
                <a:sym typeface="Nunito Black"/>
              </a:rPr>
              <a:t>2</a:t>
            </a:r>
            <a:endParaRPr sz="5000">
              <a:solidFill>
                <a:schemeClr val="lt1"/>
              </a:solidFill>
              <a:latin typeface="Nunito Black"/>
              <a:ea typeface="Nunito Black"/>
              <a:cs typeface="Nunito Black"/>
              <a:sym typeface="Nunito Black"/>
            </a:endParaRPr>
          </a:p>
        </p:txBody>
      </p:sp>
      <p:sp>
        <p:nvSpPr>
          <p:cNvPr id="97" name="Google Shape;97;p17"/>
          <p:cNvSpPr/>
          <p:nvPr/>
        </p:nvSpPr>
        <p:spPr>
          <a:xfrm>
            <a:off x="6692262" y="1141750"/>
            <a:ext cx="1094100" cy="10941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it" sz="5000">
                <a:solidFill>
                  <a:schemeClr val="lt1"/>
                </a:solidFill>
                <a:latin typeface="Nunito Black"/>
                <a:ea typeface="Nunito Black"/>
                <a:cs typeface="Nunito Black"/>
                <a:sym typeface="Nunito Black"/>
              </a:rPr>
              <a:t>3</a:t>
            </a:r>
            <a:endParaRPr sz="5000">
              <a:solidFill>
                <a:schemeClr val="lt1"/>
              </a:solidFill>
              <a:latin typeface="Nunito Black"/>
              <a:ea typeface="Nunito Black"/>
              <a:cs typeface="Nunito Black"/>
              <a:sym typeface="Nunito Black"/>
            </a:endParaRPr>
          </a:p>
        </p:txBody>
      </p:sp>
      <p:sp>
        <p:nvSpPr>
          <p:cNvPr id="98" name="Google Shape;98;p17"/>
          <p:cNvSpPr txBox="1"/>
          <p:nvPr/>
        </p:nvSpPr>
        <p:spPr>
          <a:xfrm>
            <a:off x="3260602" y="2472660"/>
            <a:ext cx="2400600" cy="4476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202B69"/>
              </a:buClr>
              <a:buSzPts val="1800"/>
              <a:buFont typeface="Nunito"/>
              <a:buNone/>
            </a:pPr>
            <a:r>
              <a:rPr lang="it" sz="2000" b="1">
                <a:solidFill>
                  <a:srgbClr val="DEA73A"/>
                </a:solidFill>
                <a:highlight>
                  <a:schemeClr val="lt1"/>
                </a:highlight>
                <a:latin typeface="Nunito"/>
                <a:ea typeface="Nunito"/>
                <a:cs typeface="Nunito"/>
                <a:sym typeface="Nunito"/>
              </a:rPr>
              <a:t>Conflitti</a:t>
            </a:r>
            <a:endParaRPr sz="2000" b="1" i="0" u="none" strike="noStrike" cap="none">
              <a:solidFill>
                <a:srgbClr val="DEA73A"/>
              </a:solidFill>
              <a:highlight>
                <a:schemeClr val="lt1"/>
              </a:highlight>
              <a:latin typeface="Nunito"/>
              <a:ea typeface="Nunito"/>
              <a:cs typeface="Nunito"/>
              <a:sym typeface="Nunito"/>
            </a:endParaRPr>
          </a:p>
        </p:txBody>
      </p:sp>
      <p:sp>
        <p:nvSpPr>
          <p:cNvPr id="99" name="Google Shape;99;p17"/>
          <p:cNvSpPr txBox="1"/>
          <p:nvPr/>
        </p:nvSpPr>
        <p:spPr>
          <a:xfrm>
            <a:off x="698615" y="2472674"/>
            <a:ext cx="2400600" cy="4476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202B69"/>
              </a:buClr>
              <a:buSzPts val="1800"/>
              <a:buFont typeface="Nunito"/>
              <a:buNone/>
            </a:pPr>
            <a:r>
              <a:rPr lang="it" sz="2000" b="1">
                <a:solidFill>
                  <a:srgbClr val="DEA73A"/>
                </a:solidFill>
                <a:highlight>
                  <a:schemeClr val="lt1"/>
                </a:highlight>
                <a:latin typeface="Nunito"/>
                <a:ea typeface="Nunito"/>
                <a:cs typeface="Nunito"/>
                <a:sym typeface="Nunito"/>
              </a:rPr>
              <a:t>Carestie</a:t>
            </a:r>
            <a:endParaRPr sz="2000" b="1" i="0" u="none" strike="noStrike" cap="none">
              <a:solidFill>
                <a:srgbClr val="DEA73A"/>
              </a:solidFill>
              <a:highlight>
                <a:schemeClr val="lt1"/>
              </a:highlight>
              <a:latin typeface="Nunito"/>
              <a:ea typeface="Nunito"/>
              <a:cs typeface="Nunito"/>
              <a:sym typeface="Nunito"/>
            </a:endParaRPr>
          </a:p>
        </p:txBody>
      </p:sp>
      <p:sp>
        <p:nvSpPr>
          <p:cNvPr id="100" name="Google Shape;100;p17"/>
          <p:cNvSpPr txBox="1"/>
          <p:nvPr/>
        </p:nvSpPr>
        <p:spPr>
          <a:xfrm>
            <a:off x="6044763" y="2472674"/>
            <a:ext cx="2400600" cy="4476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1600"/>
              <a:buFont typeface="Arial"/>
              <a:buNone/>
            </a:pPr>
            <a:r>
              <a:rPr lang="it" sz="2000" b="1">
                <a:solidFill>
                  <a:srgbClr val="DEA73A"/>
                </a:solidFill>
                <a:highlight>
                  <a:schemeClr val="lt1"/>
                </a:highlight>
                <a:latin typeface="Nunito"/>
                <a:ea typeface="Nunito"/>
                <a:cs typeface="Nunito"/>
                <a:sym typeface="Nunito"/>
              </a:rPr>
              <a:t>Migrazioni</a:t>
            </a:r>
            <a:endParaRPr sz="2000" b="1" i="0" u="none" strike="noStrike" cap="none">
              <a:solidFill>
                <a:srgbClr val="DEA73A"/>
              </a:solidFill>
              <a:highlight>
                <a:schemeClr val="lt1"/>
              </a:highlight>
              <a:latin typeface="Nunito"/>
              <a:ea typeface="Nunito"/>
              <a:cs typeface="Nunito"/>
              <a:sym typeface="Nunito"/>
            </a:endParaRPr>
          </a:p>
        </p:txBody>
      </p:sp>
      <p:sp>
        <p:nvSpPr>
          <p:cNvPr id="101" name="Google Shape;101;p17"/>
          <p:cNvSpPr txBox="1"/>
          <p:nvPr/>
        </p:nvSpPr>
        <p:spPr>
          <a:xfrm>
            <a:off x="692858" y="2890574"/>
            <a:ext cx="2400600" cy="1181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it">
                <a:solidFill>
                  <a:schemeClr val="lt1"/>
                </a:solidFill>
                <a:latin typeface="Nunito ExtraLight"/>
                <a:ea typeface="Nunito ExtraLight"/>
                <a:cs typeface="Nunito ExtraLight"/>
                <a:sym typeface="Nunito ExtraLight"/>
              </a:rPr>
              <a:t>La scarsità d’acqua minaccia la produzione agricola </a:t>
            </a:r>
            <a:br>
              <a:rPr lang="it">
                <a:solidFill>
                  <a:schemeClr val="lt1"/>
                </a:solidFill>
                <a:latin typeface="Nunito ExtraLight"/>
                <a:ea typeface="Nunito ExtraLight"/>
                <a:cs typeface="Nunito ExtraLight"/>
                <a:sym typeface="Nunito ExtraLight"/>
              </a:rPr>
            </a:br>
            <a:r>
              <a:rPr lang="it">
                <a:solidFill>
                  <a:schemeClr val="lt1"/>
                </a:solidFill>
                <a:latin typeface="Nunito ExtraLight"/>
                <a:ea typeface="Nunito ExtraLight"/>
                <a:cs typeface="Nunito ExtraLight"/>
                <a:sym typeface="Nunito ExtraLight"/>
              </a:rPr>
              <a:t>e aumenta il rischio </a:t>
            </a:r>
            <a:br>
              <a:rPr lang="it">
                <a:solidFill>
                  <a:schemeClr val="lt1"/>
                </a:solidFill>
                <a:latin typeface="Nunito ExtraLight"/>
                <a:ea typeface="Nunito ExtraLight"/>
                <a:cs typeface="Nunito ExtraLight"/>
                <a:sym typeface="Nunito ExtraLight"/>
              </a:rPr>
            </a:br>
            <a:r>
              <a:rPr lang="it">
                <a:solidFill>
                  <a:schemeClr val="lt1"/>
                </a:solidFill>
                <a:latin typeface="Nunito ExtraLight"/>
                <a:ea typeface="Nunito ExtraLight"/>
                <a:cs typeface="Nunito ExtraLight"/>
                <a:sym typeface="Nunito ExtraLight"/>
              </a:rPr>
              <a:t>di malnutrizione </a:t>
            </a:r>
            <a:br>
              <a:rPr lang="it">
                <a:solidFill>
                  <a:schemeClr val="lt1"/>
                </a:solidFill>
                <a:latin typeface="Nunito ExtraLight"/>
                <a:ea typeface="Nunito ExtraLight"/>
                <a:cs typeface="Nunito ExtraLight"/>
                <a:sym typeface="Nunito ExtraLight"/>
              </a:rPr>
            </a:br>
            <a:r>
              <a:rPr lang="it">
                <a:solidFill>
                  <a:schemeClr val="lt1"/>
                </a:solidFill>
                <a:latin typeface="Nunito ExtraLight"/>
                <a:ea typeface="Nunito ExtraLight"/>
                <a:cs typeface="Nunito ExtraLight"/>
                <a:sym typeface="Nunito ExtraLight"/>
              </a:rPr>
              <a:t>e denutrizione.</a:t>
            </a:r>
            <a:endParaRPr sz="1400" i="0" u="none" strike="noStrike" cap="none">
              <a:solidFill>
                <a:schemeClr val="lt1"/>
              </a:solidFill>
              <a:latin typeface="Nunito ExtraLight"/>
              <a:ea typeface="Nunito ExtraLight"/>
              <a:cs typeface="Nunito ExtraLight"/>
              <a:sym typeface="Nunito ExtraLight"/>
            </a:endParaRPr>
          </a:p>
        </p:txBody>
      </p:sp>
      <p:sp>
        <p:nvSpPr>
          <p:cNvPr id="102" name="Google Shape;102;p17"/>
          <p:cNvSpPr/>
          <p:nvPr/>
        </p:nvSpPr>
        <p:spPr>
          <a:xfrm>
            <a:off x="3223930" y="2890571"/>
            <a:ext cx="2462400" cy="15642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it">
                <a:solidFill>
                  <a:schemeClr val="lt1"/>
                </a:solidFill>
                <a:latin typeface="Nunito ExtraLight"/>
                <a:ea typeface="Nunito ExtraLight"/>
                <a:cs typeface="Nunito ExtraLight"/>
                <a:sym typeface="Nunito ExtraLight"/>
              </a:rPr>
              <a:t>L’accesso e l’utilizzo delle risorse idriche, comprese quelle per la produzione agricola, provoca conflitti </a:t>
            </a:r>
            <a:br>
              <a:rPr lang="it">
                <a:solidFill>
                  <a:schemeClr val="lt1"/>
                </a:solidFill>
                <a:latin typeface="Nunito ExtraLight"/>
                <a:ea typeface="Nunito ExtraLight"/>
                <a:cs typeface="Nunito ExtraLight"/>
                <a:sym typeface="Nunito ExtraLight"/>
              </a:rPr>
            </a:br>
            <a:r>
              <a:rPr lang="it">
                <a:solidFill>
                  <a:schemeClr val="lt1"/>
                </a:solidFill>
                <a:latin typeface="Nunito ExtraLight"/>
                <a:ea typeface="Nunito ExtraLight"/>
                <a:cs typeface="Nunito ExtraLight"/>
                <a:sym typeface="Nunito ExtraLight"/>
              </a:rPr>
              <a:t>e guerre in diverse zone </a:t>
            </a:r>
            <a:br>
              <a:rPr lang="it">
                <a:solidFill>
                  <a:schemeClr val="lt1"/>
                </a:solidFill>
                <a:latin typeface="Nunito ExtraLight"/>
                <a:ea typeface="Nunito ExtraLight"/>
                <a:cs typeface="Nunito ExtraLight"/>
                <a:sym typeface="Nunito ExtraLight"/>
              </a:rPr>
            </a:br>
            <a:r>
              <a:rPr lang="it">
                <a:solidFill>
                  <a:schemeClr val="lt1"/>
                </a:solidFill>
                <a:latin typeface="Nunito ExtraLight"/>
                <a:ea typeface="Nunito ExtraLight"/>
                <a:cs typeface="Nunito ExtraLight"/>
                <a:sym typeface="Nunito ExtraLight"/>
              </a:rPr>
              <a:t>del mondo.</a:t>
            </a:r>
            <a:endParaRPr sz="1400" i="0" u="none" strike="noStrike" cap="none">
              <a:solidFill>
                <a:schemeClr val="lt1"/>
              </a:solidFill>
              <a:latin typeface="Nunito ExtraLight"/>
              <a:ea typeface="Nunito ExtraLight"/>
              <a:cs typeface="Nunito ExtraLight"/>
              <a:sym typeface="Nunito ExtraLight"/>
            </a:endParaRPr>
          </a:p>
        </p:txBody>
      </p:sp>
      <p:sp>
        <p:nvSpPr>
          <p:cNvPr id="103" name="Google Shape;103;p17"/>
          <p:cNvSpPr/>
          <p:nvPr/>
        </p:nvSpPr>
        <p:spPr>
          <a:xfrm>
            <a:off x="6027454" y="2873174"/>
            <a:ext cx="2423700" cy="15642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it">
                <a:solidFill>
                  <a:schemeClr val="lt1"/>
                </a:solidFill>
                <a:latin typeface="Nunito ExtraLight"/>
                <a:ea typeface="Nunito ExtraLight"/>
                <a:cs typeface="Nunito ExtraLight"/>
                <a:sym typeface="Nunito ExtraLight"/>
              </a:rPr>
              <a:t>Il mancato accesso all’acqua è uno dei fattori </a:t>
            </a:r>
            <a:br>
              <a:rPr lang="it">
                <a:solidFill>
                  <a:schemeClr val="lt1"/>
                </a:solidFill>
                <a:latin typeface="Nunito ExtraLight"/>
                <a:ea typeface="Nunito ExtraLight"/>
                <a:cs typeface="Nunito ExtraLight"/>
                <a:sym typeface="Nunito ExtraLight"/>
              </a:rPr>
            </a:br>
            <a:r>
              <a:rPr lang="it">
                <a:solidFill>
                  <a:schemeClr val="lt1"/>
                </a:solidFill>
                <a:latin typeface="Nunito ExtraLight"/>
                <a:ea typeface="Nunito ExtraLight"/>
                <a:cs typeface="Nunito ExtraLight"/>
                <a:sym typeface="Nunito ExtraLight"/>
              </a:rPr>
              <a:t>di abbandono di un territorio, verso destinazioni dove questo sia più garantito.</a:t>
            </a:r>
            <a:endParaRPr sz="1400" i="0" u="none" strike="noStrike" cap="none">
              <a:solidFill>
                <a:schemeClr val="lt1"/>
              </a:solidFill>
              <a:latin typeface="Nunito ExtraLight"/>
              <a:ea typeface="Nunito ExtraLight"/>
              <a:cs typeface="Nunito ExtraLight"/>
              <a:sym typeface="Nunito ExtraLight"/>
            </a:endParaRPr>
          </a:p>
        </p:txBody>
      </p:sp>
      <p:sp>
        <p:nvSpPr>
          <p:cNvPr id="104" name="Google Shape;104;p17"/>
          <p:cNvSpPr txBox="1"/>
          <p:nvPr/>
        </p:nvSpPr>
        <p:spPr>
          <a:xfrm>
            <a:off x="0" y="379625"/>
            <a:ext cx="9144000" cy="70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it" sz="3400" b="1">
                <a:solidFill>
                  <a:schemeClr val="lt1"/>
                </a:solidFill>
                <a:latin typeface="Nunito"/>
                <a:ea typeface="Nunito"/>
                <a:cs typeface="Nunito"/>
                <a:sym typeface="Nunito"/>
              </a:rPr>
              <a:t>IMPATTI</a:t>
            </a:r>
            <a:endParaRPr sz="3400" b="1">
              <a:solidFill>
                <a:schemeClr val="lt1"/>
              </a:solidFill>
              <a:latin typeface="Nunito"/>
              <a:ea typeface="Nunito"/>
              <a:cs typeface="Nunito"/>
              <a:sym typeface="Nunito"/>
            </a:endParaRPr>
          </a:p>
        </p:txBody>
      </p:sp>
      <p:sp>
        <p:nvSpPr>
          <p:cNvPr id="105" name="Google Shape;105;p17"/>
          <p:cNvSpPr txBox="1">
            <a:spLocks noGrp="1"/>
          </p:cNvSpPr>
          <p:nvPr>
            <p:ph type="sldNum" idx="12"/>
          </p:nvPr>
        </p:nvSpPr>
        <p:spPr>
          <a:xfrm>
            <a:off x="875250" y="4606800"/>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dk1"/>
                </a:solidFill>
                <a:latin typeface="Nunito"/>
                <a:ea typeface="Nunito"/>
                <a:cs typeface="Nunito"/>
                <a:sym typeface="Nunito"/>
              </a:rPr>
              <a:pPr marL="0" lvl="0" indent="0" algn="ctr" rtl="0">
                <a:spcBef>
                  <a:spcPts val="0"/>
                </a:spcBef>
                <a:spcAft>
                  <a:spcPts val="0"/>
                </a:spcAft>
                <a:buNone/>
              </a:pPr>
              <a:t>5</a:t>
            </a:fld>
            <a:endParaRPr b="1">
              <a:solidFill>
                <a:schemeClr val="dk1"/>
              </a:solidFill>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19CD5"/>
        </a:solidFill>
        <a:effectLst/>
      </p:bgPr>
    </p:bg>
    <p:spTree>
      <p:nvGrpSpPr>
        <p:cNvPr id="1" name="Shape 109"/>
        <p:cNvGrpSpPr/>
        <p:nvPr/>
      </p:nvGrpSpPr>
      <p:grpSpPr>
        <a:xfrm>
          <a:off x="0" y="0"/>
          <a:ext cx="0" cy="0"/>
          <a:chOff x="0" y="0"/>
          <a:chExt cx="0" cy="0"/>
        </a:xfrm>
      </p:grpSpPr>
      <p:sp>
        <p:nvSpPr>
          <p:cNvPr id="110" name="Google Shape;110;p18"/>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None/>
            </a:pPr>
            <a:r>
              <a:rPr lang="it">
                <a:solidFill>
                  <a:schemeClr val="lt1"/>
                </a:solidFill>
                <a:latin typeface="Nunito Light"/>
                <a:ea typeface="Nunito Light"/>
                <a:cs typeface="Nunito Light"/>
                <a:sym typeface="Nunito Light"/>
              </a:rPr>
              <a:t>Un esempio di </a:t>
            </a:r>
            <a:endParaRPr>
              <a:solidFill>
                <a:schemeClr val="lt1"/>
              </a:solidFill>
              <a:latin typeface="Nunito Light"/>
              <a:ea typeface="Nunito Light"/>
              <a:cs typeface="Nunito Light"/>
              <a:sym typeface="Nunito Light"/>
            </a:endParaRPr>
          </a:p>
          <a:p>
            <a:pPr marL="0" lvl="0" indent="0" algn="l" rtl="0">
              <a:lnSpc>
                <a:spcPct val="100000"/>
              </a:lnSpc>
              <a:spcBef>
                <a:spcPts val="0"/>
              </a:spcBef>
              <a:spcAft>
                <a:spcPts val="0"/>
              </a:spcAft>
              <a:buNone/>
            </a:pPr>
            <a:r>
              <a:rPr lang="it">
                <a:solidFill>
                  <a:schemeClr val="lt1"/>
                </a:solidFill>
                <a:latin typeface="Nunito Light"/>
                <a:ea typeface="Nunito Light"/>
                <a:cs typeface="Nunito Light"/>
                <a:sym typeface="Nunito Light"/>
              </a:rPr>
              <a:t>impatto </a:t>
            </a:r>
            <a:r>
              <a:rPr lang="it">
                <a:solidFill>
                  <a:schemeClr val="lt1"/>
                </a:solidFill>
                <a:highlight>
                  <a:srgbClr val="DEA73A"/>
                </a:highlight>
                <a:latin typeface="Nunito Light"/>
                <a:ea typeface="Nunito Light"/>
                <a:cs typeface="Nunito Light"/>
                <a:sym typeface="Nunito Light"/>
              </a:rPr>
              <a:t>negativo</a:t>
            </a:r>
            <a:r>
              <a:rPr lang="it">
                <a:solidFill>
                  <a:schemeClr val="lt1"/>
                </a:solidFill>
                <a:latin typeface="Nunito Light"/>
                <a:ea typeface="Nunito Light"/>
                <a:cs typeface="Nunito Light"/>
                <a:sym typeface="Nunito Light"/>
              </a:rPr>
              <a:t> </a:t>
            </a:r>
            <a:endParaRPr>
              <a:solidFill>
                <a:schemeClr val="lt1"/>
              </a:solidFill>
              <a:latin typeface="Nunito Light"/>
              <a:ea typeface="Nunito Light"/>
              <a:cs typeface="Nunito Light"/>
              <a:sym typeface="Nunito Light"/>
            </a:endParaRPr>
          </a:p>
        </p:txBody>
      </p:sp>
      <p:sp>
        <p:nvSpPr>
          <p:cNvPr id="111" name="Google Shape;111;p18"/>
          <p:cNvSpPr/>
          <p:nvPr/>
        </p:nvSpPr>
        <p:spPr>
          <a:xfrm>
            <a:off x="875275" y="0"/>
            <a:ext cx="1788000" cy="3429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 name="Google Shape;112;p18"/>
          <p:cNvPicPr preferRelativeResize="0"/>
          <p:nvPr/>
        </p:nvPicPr>
        <p:blipFill>
          <a:blip r:embed="rId3">
            <a:alphaModFix/>
          </a:blip>
          <a:stretch>
            <a:fillRect/>
          </a:stretch>
        </p:blipFill>
        <p:spPr>
          <a:xfrm>
            <a:off x="875273" y="432875"/>
            <a:ext cx="1044474" cy="564175"/>
          </a:xfrm>
          <a:prstGeom prst="rect">
            <a:avLst/>
          </a:prstGeom>
          <a:noFill/>
          <a:ln>
            <a:noFill/>
          </a:ln>
        </p:spPr>
      </p:pic>
      <p:pic>
        <p:nvPicPr>
          <p:cNvPr id="113" name="Google Shape;113;p18"/>
          <p:cNvPicPr preferRelativeResize="0"/>
          <p:nvPr/>
        </p:nvPicPr>
        <p:blipFill>
          <a:blip r:embed="rId4">
            <a:alphaModFix/>
          </a:blip>
          <a:stretch>
            <a:fillRect/>
          </a:stretch>
        </p:blipFill>
        <p:spPr>
          <a:xfrm>
            <a:off x="0" y="4842025"/>
            <a:ext cx="9144003" cy="38850"/>
          </a:xfrm>
          <a:prstGeom prst="rect">
            <a:avLst/>
          </a:prstGeom>
          <a:noFill/>
          <a:ln>
            <a:noFill/>
          </a:ln>
        </p:spPr>
      </p:pic>
      <p:sp>
        <p:nvSpPr>
          <p:cNvPr id="114" name="Google Shape;114;p18"/>
          <p:cNvSpPr/>
          <p:nvPr/>
        </p:nvSpPr>
        <p:spPr>
          <a:xfrm>
            <a:off x="875275" y="4607175"/>
            <a:ext cx="1788000" cy="5367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Google Shape;115;p18"/>
          <p:cNvPicPr preferRelativeResize="0"/>
          <p:nvPr/>
        </p:nvPicPr>
        <p:blipFill>
          <a:blip r:embed="rId5">
            <a:alphaModFix/>
          </a:blip>
          <a:stretch>
            <a:fillRect/>
          </a:stretch>
        </p:blipFill>
        <p:spPr>
          <a:xfrm>
            <a:off x="7992200" y="-801850"/>
            <a:ext cx="1195750" cy="6747202"/>
          </a:xfrm>
          <a:prstGeom prst="rect">
            <a:avLst/>
          </a:prstGeom>
          <a:noFill/>
          <a:ln>
            <a:noFill/>
          </a:ln>
        </p:spPr>
      </p:pic>
      <p:sp>
        <p:nvSpPr>
          <p:cNvPr id="116" name="Google Shape;116;p18"/>
          <p:cNvSpPr txBox="1">
            <a:spLocks noGrp="1"/>
          </p:cNvSpPr>
          <p:nvPr>
            <p:ph type="sldNum" idx="12"/>
          </p:nvPr>
        </p:nvSpPr>
        <p:spPr>
          <a:xfrm>
            <a:off x="875250" y="4606800"/>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Nunito"/>
                <a:ea typeface="Nunito"/>
                <a:cs typeface="Nunito"/>
                <a:sym typeface="Nunito"/>
              </a:rPr>
              <a:pPr marL="0" lvl="0" indent="0" algn="ctr" rtl="0">
                <a:spcBef>
                  <a:spcPts val="0"/>
                </a:spcBef>
                <a:spcAft>
                  <a:spcPts val="0"/>
                </a:spcAft>
                <a:buNone/>
              </a:pPr>
              <a:t>6</a:t>
            </a:fld>
            <a:endParaRPr b="1">
              <a:solidFill>
                <a:schemeClr val="lt1"/>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pic>
        <p:nvPicPr>
          <p:cNvPr id="121" name="Google Shape;121;p19"/>
          <p:cNvPicPr preferRelativeResize="0"/>
          <p:nvPr/>
        </p:nvPicPr>
        <p:blipFill>
          <a:blip r:embed="rId3">
            <a:alphaModFix/>
          </a:blip>
          <a:stretch>
            <a:fillRect/>
          </a:stretch>
        </p:blipFill>
        <p:spPr>
          <a:xfrm flipH="1">
            <a:off x="-2975" y="0"/>
            <a:ext cx="9149938" cy="5143500"/>
          </a:xfrm>
          <a:prstGeom prst="rect">
            <a:avLst/>
          </a:prstGeom>
          <a:noFill/>
          <a:ln>
            <a:noFill/>
          </a:ln>
        </p:spPr>
      </p:pic>
      <p:sp>
        <p:nvSpPr>
          <p:cNvPr id="122" name="Google Shape;122;p19"/>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None/>
            </a:pPr>
            <a:r>
              <a:rPr lang="it">
                <a:solidFill>
                  <a:schemeClr val="lt1"/>
                </a:solidFill>
                <a:highlight>
                  <a:srgbClr val="DEA73A"/>
                </a:highlight>
                <a:latin typeface="Nunito Light"/>
                <a:ea typeface="Nunito Light"/>
                <a:cs typeface="Nunito Light"/>
                <a:sym typeface="Nunito Light"/>
              </a:rPr>
              <a:t>Camerun</a:t>
            </a:r>
            <a:endParaRPr>
              <a:solidFill>
                <a:schemeClr val="lt1"/>
              </a:solidFill>
              <a:highlight>
                <a:srgbClr val="DEA73A"/>
              </a:highlight>
              <a:latin typeface="Nunito Light"/>
              <a:ea typeface="Nunito Light"/>
              <a:cs typeface="Nunito Light"/>
              <a:sym typeface="Nunito Light"/>
            </a:endParaRPr>
          </a:p>
        </p:txBody>
      </p:sp>
      <p:sp>
        <p:nvSpPr>
          <p:cNvPr id="123" name="Google Shape;123;p19"/>
          <p:cNvSpPr/>
          <p:nvPr/>
        </p:nvSpPr>
        <p:spPr>
          <a:xfrm>
            <a:off x="875275" y="0"/>
            <a:ext cx="1788000" cy="3429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9"/>
          <p:cNvSpPr/>
          <p:nvPr/>
        </p:nvSpPr>
        <p:spPr>
          <a:xfrm>
            <a:off x="875275" y="4607175"/>
            <a:ext cx="1788000" cy="5367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7</a:t>
            </a:fld>
            <a:endParaRPr/>
          </a:p>
        </p:txBody>
      </p:sp>
      <p:sp>
        <p:nvSpPr>
          <p:cNvPr id="126" name="Google Shape;126;p19"/>
          <p:cNvSpPr txBox="1">
            <a:spLocks noGrp="1"/>
          </p:cNvSpPr>
          <p:nvPr>
            <p:ph type="sldNum" idx="12"/>
          </p:nvPr>
        </p:nvSpPr>
        <p:spPr>
          <a:xfrm>
            <a:off x="875250" y="4606800"/>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Nunito"/>
                <a:ea typeface="Nunito"/>
                <a:cs typeface="Nunito"/>
                <a:sym typeface="Nunito"/>
              </a:rPr>
              <a:pPr marL="0" lvl="0" indent="0" algn="ctr" rtl="0">
                <a:spcBef>
                  <a:spcPts val="0"/>
                </a:spcBef>
                <a:spcAft>
                  <a:spcPts val="0"/>
                </a:spcAft>
                <a:buNone/>
              </a:pPr>
              <a:t>7</a:t>
            </a:fld>
            <a:endParaRPr b="1">
              <a:solidFill>
                <a:schemeClr val="lt1"/>
              </a:solidFill>
              <a:latin typeface="Nunito"/>
              <a:ea typeface="Nunito"/>
              <a:cs typeface="Nunito"/>
              <a:sym typeface="Nunito"/>
            </a:endParaRPr>
          </a:p>
        </p:txBody>
      </p:sp>
      <p:pic>
        <p:nvPicPr>
          <p:cNvPr id="127" name="Google Shape;127;p19"/>
          <p:cNvPicPr preferRelativeResize="0"/>
          <p:nvPr/>
        </p:nvPicPr>
        <p:blipFill>
          <a:blip r:embed="rId4">
            <a:alphaModFix/>
          </a:blip>
          <a:stretch>
            <a:fillRect/>
          </a:stretch>
        </p:blipFill>
        <p:spPr>
          <a:xfrm>
            <a:off x="875273" y="432875"/>
            <a:ext cx="1044474" cy="564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19CD5"/>
        </a:solidFill>
        <a:effectLst/>
      </p:bgPr>
    </p:bg>
    <p:spTree>
      <p:nvGrpSpPr>
        <p:cNvPr id="1" name="Shape 131"/>
        <p:cNvGrpSpPr/>
        <p:nvPr/>
      </p:nvGrpSpPr>
      <p:grpSpPr>
        <a:xfrm>
          <a:off x="0" y="0"/>
          <a:ext cx="0" cy="0"/>
          <a:chOff x="0" y="0"/>
          <a:chExt cx="0" cy="0"/>
        </a:xfrm>
      </p:grpSpPr>
      <p:sp>
        <p:nvSpPr>
          <p:cNvPr id="132" name="Google Shape;132;p20"/>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None/>
            </a:pPr>
            <a:r>
              <a:rPr lang="it">
                <a:solidFill>
                  <a:schemeClr val="lt1"/>
                </a:solidFill>
                <a:latin typeface="Nunito Light"/>
                <a:ea typeface="Nunito Light"/>
                <a:cs typeface="Nunito Light"/>
                <a:sym typeface="Nunito Light"/>
              </a:rPr>
              <a:t>Una storia dal  </a:t>
            </a:r>
            <a:br>
              <a:rPr lang="it">
                <a:solidFill>
                  <a:schemeClr val="lt1"/>
                </a:solidFill>
                <a:latin typeface="Nunito Light"/>
                <a:ea typeface="Nunito Light"/>
                <a:cs typeface="Nunito Light"/>
                <a:sym typeface="Nunito Light"/>
              </a:rPr>
            </a:br>
            <a:r>
              <a:rPr lang="it">
                <a:solidFill>
                  <a:schemeClr val="lt1"/>
                </a:solidFill>
                <a:highlight>
                  <a:srgbClr val="DEA73A"/>
                </a:highlight>
                <a:latin typeface="Nunito Light"/>
                <a:ea typeface="Nunito Light"/>
                <a:cs typeface="Nunito Light"/>
                <a:sym typeface="Nunito Light"/>
              </a:rPr>
              <a:t>sud del mondo</a:t>
            </a:r>
            <a:r>
              <a:rPr lang="it">
                <a:solidFill>
                  <a:schemeClr val="lt1"/>
                </a:solidFill>
                <a:latin typeface="Nunito Light"/>
                <a:ea typeface="Nunito Light"/>
                <a:cs typeface="Nunito Light"/>
                <a:sym typeface="Nunito Light"/>
              </a:rPr>
              <a:t> </a:t>
            </a:r>
            <a:endParaRPr>
              <a:solidFill>
                <a:schemeClr val="lt1"/>
              </a:solidFill>
              <a:latin typeface="Nunito Light"/>
              <a:ea typeface="Nunito Light"/>
              <a:cs typeface="Nunito Light"/>
              <a:sym typeface="Nunito Light"/>
            </a:endParaRPr>
          </a:p>
        </p:txBody>
      </p:sp>
      <p:sp>
        <p:nvSpPr>
          <p:cNvPr id="133" name="Google Shape;133;p20"/>
          <p:cNvSpPr/>
          <p:nvPr/>
        </p:nvSpPr>
        <p:spPr>
          <a:xfrm>
            <a:off x="875275" y="0"/>
            <a:ext cx="1788000" cy="3429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 name="Google Shape;134;p20"/>
          <p:cNvPicPr preferRelativeResize="0"/>
          <p:nvPr/>
        </p:nvPicPr>
        <p:blipFill>
          <a:blip r:embed="rId3">
            <a:alphaModFix/>
          </a:blip>
          <a:stretch>
            <a:fillRect/>
          </a:stretch>
        </p:blipFill>
        <p:spPr>
          <a:xfrm>
            <a:off x="875273" y="432875"/>
            <a:ext cx="1044474" cy="564175"/>
          </a:xfrm>
          <a:prstGeom prst="rect">
            <a:avLst/>
          </a:prstGeom>
          <a:noFill/>
          <a:ln>
            <a:noFill/>
          </a:ln>
        </p:spPr>
      </p:pic>
      <p:pic>
        <p:nvPicPr>
          <p:cNvPr id="135" name="Google Shape;135;p20"/>
          <p:cNvPicPr preferRelativeResize="0"/>
          <p:nvPr/>
        </p:nvPicPr>
        <p:blipFill>
          <a:blip r:embed="rId4">
            <a:alphaModFix/>
          </a:blip>
          <a:stretch>
            <a:fillRect/>
          </a:stretch>
        </p:blipFill>
        <p:spPr>
          <a:xfrm>
            <a:off x="0" y="4842025"/>
            <a:ext cx="9144003" cy="38850"/>
          </a:xfrm>
          <a:prstGeom prst="rect">
            <a:avLst/>
          </a:prstGeom>
          <a:noFill/>
          <a:ln>
            <a:noFill/>
          </a:ln>
        </p:spPr>
      </p:pic>
      <p:sp>
        <p:nvSpPr>
          <p:cNvPr id="136" name="Google Shape;136;p20"/>
          <p:cNvSpPr/>
          <p:nvPr/>
        </p:nvSpPr>
        <p:spPr>
          <a:xfrm>
            <a:off x="875275" y="4607175"/>
            <a:ext cx="1788000" cy="5367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 name="Google Shape;137;p20"/>
          <p:cNvPicPr preferRelativeResize="0"/>
          <p:nvPr/>
        </p:nvPicPr>
        <p:blipFill>
          <a:blip r:embed="rId5">
            <a:alphaModFix/>
          </a:blip>
          <a:stretch>
            <a:fillRect/>
          </a:stretch>
        </p:blipFill>
        <p:spPr>
          <a:xfrm>
            <a:off x="7992200" y="-801850"/>
            <a:ext cx="1195750" cy="6747202"/>
          </a:xfrm>
          <a:prstGeom prst="rect">
            <a:avLst/>
          </a:prstGeom>
          <a:noFill/>
          <a:ln>
            <a:noFill/>
          </a:ln>
        </p:spPr>
      </p:pic>
      <p:sp>
        <p:nvSpPr>
          <p:cNvPr id="138" name="Google Shape;13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8</a:t>
            </a:fld>
            <a:endParaRPr/>
          </a:p>
        </p:txBody>
      </p:sp>
      <p:sp>
        <p:nvSpPr>
          <p:cNvPr id="139" name="Google Shape;139;p20"/>
          <p:cNvSpPr txBox="1">
            <a:spLocks noGrp="1"/>
          </p:cNvSpPr>
          <p:nvPr>
            <p:ph type="sldNum" idx="12"/>
          </p:nvPr>
        </p:nvSpPr>
        <p:spPr>
          <a:xfrm>
            <a:off x="875250" y="4606800"/>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Nunito"/>
                <a:ea typeface="Nunito"/>
                <a:cs typeface="Nunito"/>
                <a:sym typeface="Nunito"/>
              </a:rPr>
              <a:pPr marL="0" lvl="0" indent="0" algn="ctr" rtl="0">
                <a:spcBef>
                  <a:spcPts val="0"/>
                </a:spcBef>
                <a:spcAft>
                  <a:spcPts val="0"/>
                </a:spcAft>
                <a:buNone/>
              </a:pPr>
              <a:t>8</a:t>
            </a:fld>
            <a:endParaRPr b="1">
              <a:solidFill>
                <a:schemeClr val="lt1"/>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pic>
        <p:nvPicPr>
          <p:cNvPr id="144" name="Google Shape;144;p21"/>
          <p:cNvPicPr preferRelativeResize="0"/>
          <p:nvPr/>
        </p:nvPicPr>
        <p:blipFill rotWithShape="1">
          <a:blip r:embed="rId3">
            <a:alphaModFix/>
          </a:blip>
          <a:srcRect t="7777" b="7777"/>
          <a:stretch/>
        </p:blipFill>
        <p:spPr>
          <a:xfrm>
            <a:off x="0" y="0"/>
            <a:ext cx="9144001" cy="5143500"/>
          </a:xfrm>
          <a:prstGeom prst="rect">
            <a:avLst/>
          </a:prstGeom>
          <a:noFill/>
          <a:ln>
            <a:noFill/>
          </a:ln>
        </p:spPr>
      </p:pic>
      <p:sp>
        <p:nvSpPr>
          <p:cNvPr id="145" name="Google Shape;145;p21"/>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None/>
            </a:pPr>
            <a:r>
              <a:rPr lang="it">
                <a:solidFill>
                  <a:schemeClr val="lt1"/>
                </a:solidFill>
                <a:highlight>
                  <a:srgbClr val="DEA73A"/>
                </a:highlight>
                <a:latin typeface="Nunito Light"/>
                <a:ea typeface="Nunito Light"/>
                <a:cs typeface="Nunito Light"/>
                <a:sym typeface="Nunito Light"/>
              </a:rPr>
              <a:t>Kenya</a:t>
            </a:r>
            <a:endParaRPr>
              <a:solidFill>
                <a:schemeClr val="lt1"/>
              </a:solidFill>
              <a:highlight>
                <a:srgbClr val="DEA73A"/>
              </a:highlight>
              <a:latin typeface="Nunito Light"/>
              <a:ea typeface="Nunito Light"/>
              <a:cs typeface="Nunito Light"/>
              <a:sym typeface="Nunito Light"/>
            </a:endParaRPr>
          </a:p>
        </p:txBody>
      </p:sp>
      <p:sp>
        <p:nvSpPr>
          <p:cNvPr id="146" name="Google Shape;146;p21"/>
          <p:cNvSpPr/>
          <p:nvPr/>
        </p:nvSpPr>
        <p:spPr>
          <a:xfrm>
            <a:off x="875275" y="0"/>
            <a:ext cx="1788000" cy="3429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 name="Google Shape;147;p21"/>
          <p:cNvPicPr preferRelativeResize="0"/>
          <p:nvPr/>
        </p:nvPicPr>
        <p:blipFill>
          <a:blip r:embed="rId4">
            <a:alphaModFix/>
          </a:blip>
          <a:stretch>
            <a:fillRect/>
          </a:stretch>
        </p:blipFill>
        <p:spPr>
          <a:xfrm>
            <a:off x="875275" y="432871"/>
            <a:ext cx="1044550" cy="564185"/>
          </a:xfrm>
          <a:prstGeom prst="rect">
            <a:avLst/>
          </a:prstGeom>
          <a:noFill/>
          <a:ln>
            <a:noFill/>
          </a:ln>
        </p:spPr>
      </p:pic>
      <p:sp>
        <p:nvSpPr>
          <p:cNvPr id="148" name="Google Shape;148;p21"/>
          <p:cNvSpPr/>
          <p:nvPr/>
        </p:nvSpPr>
        <p:spPr>
          <a:xfrm>
            <a:off x="875275" y="4607175"/>
            <a:ext cx="1788000" cy="536700"/>
          </a:xfrm>
          <a:prstGeom prst="rect">
            <a:avLst/>
          </a:prstGeom>
          <a:solidFill>
            <a:srgbClr val="DEA7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1"/>
          <p:cNvSpPr txBox="1">
            <a:spLocks noGrp="1"/>
          </p:cNvSpPr>
          <p:nvPr>
            <p:ph type="sldNum" idx="12"/>
          </p:nvPr>
        </p:nvSpPr>
        <p:spPr>
          <a:xfrm>
            <a:off x="875250" y="4606800"/>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Nunito"/>
                <a:ea typeface="Nunito"/>
                <a:cs typeface="Nunito"/>
                <a:sym typeface="Nunito"/>
              </a:rPr>
              <a:pPr marL="0" lvl="0" indent="0" algn="ctr" rtl="0">
                <a:spcBef>
                  <a:spcPts val="0"/>
                </a:spcBef>
                <a:spcAft>
                  <a:spcPts val="0"/>
                </a:spcAft>
                <a:buNone/>
              </a:pPr>
              <a:t>9</a:t>
            </a:fld>
            <a:endParaRPr b="1">
              <a:solidFill>
                <a:schemeClr val="lt1"/>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2014</Words>
  <PresentationFormat>Presentazione su schermo (16:9)</PresentationFormat>
  <Paragraphs>85</Paragraphs>
  <Slides>15</Slides>
  <Notes>15</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15</vt:i4>
      </vt:variant>
    </vt:vector>
  </HeadingPairs>
  <TitlesOfParts>
    <vt:vector size="21" baseType="lpstr">
      <vt:lpstr>Arial</vt:lpstr>
      <vt:lpstr>Nunito</vt:lpstr>
      <vt:lpstr>Nunito ExtraLight</vt:lpstr>
      <vt:lpstr>Nunito Light</vt:lpstr>
      <vt:lpstr>Nunito Black</vt:lpstr>
      <vt:lpstr>Simple Light</vt:lpstr>
      <vt:lpstr>LA SICCITÀ</vt:lpstr>
      <vt:lpstr>Di chi sono le nuvole,  la pioggia, l’aria che respiriamo, le foreste e… l’acqua </vt:lpstr>
      <vt:lpstr>Siccità  e desertificazione </vt:lpstr>
      <vt:lpstr>Diapositiva 4</vt:lpstr>
      <vt:lpstr>Diapositiva 5</vt:lpstr>
      <vt:lpstr>Un esempio di  impatto negativo </vt:lpstr>
      <vt:lpstr>Camerun</vt:lpstr>
      <vt:lpstr>Una storia dal   sud del mondo </vt:lpstr>
      <vt:lpstr>Kenya</vt:lpstr>
      <vt:lpstr>Una storia di   protagonisti</vt:lpstr>
      <vt:lpstr>Burkina Faso</vt:lpstr>
      <vt:lpstr>Una innovazione   tecnologica</vt:lpstr>
      <vt:lpstr>Dissalare il mare</vt:lpstr>
      <vt:lpstr>Ora tocca a voi</vt:lpstr>
      <vt:lpstr>Grazie.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SICCITÀ</dc:title>
  <dc:creator>Utente</dc:creator>
  <cp:lastModifiedBy>Utente Windows</cp:lastModifiedBy>
  <cp:revision>1</cp:revision>
  <dcterms:modified xsi:type="dcterms:W3CDTF">2023-06-14T06:20:28Z</dcterms:modified>
</cp:coreProperties>
</file>