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Nunito" charset="0"/>
      <p:regular r:id="rId18"/>
      <p:bold r:id="rId19"/>
      <p:italic r:id="rId20"/>
      <p:boldItalic r:id="rId21"/>
    </p:embeddedFont>
    <p:embeddedFont>
      <p:font typeface="Nunito ExtraLight" charset="0"/>
      <p:regular r:id="rId22"/>
      <p:bold r:id="rId23"/>
      <p:italic r:id="rId24"/>
      <p:boldItalic r:id="rId25"/>
    </p:embeddedFont>
    <p:embeddedFont>
      <p:font typeface="Nunito Light" charset="0"/>
      <p:regular r:id="rId26"/>
      <p:bold r:id="rId27"/>
      <p:italic r:id="rId28"/>
      <p:boldItalic r:id="rId29"/>
    </p:embeddedFont>
    <p:embeddedFont>
      <p:font typeface="Montserrat" charset="0"/>
      <p:regular r:id="rId30"/>
      <p:bold r:id="rId31"/>
      <p:italic r:id="rId32"/>
      <p:boldItalic r:id="rId33"/>
    </p:embeddedFont>
    <p:embeddedFont>
      <p:font typeface="Nunito Black" charset="0"/>
      <p:bold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747775"/>
          </p15:clr>
        </p15:guide>
        <p15:guide id="2" pos="2948">
          <p15:clr>
            <a:srgbClr val="747775"/>
          </p15:clr>
        </p15:guide>
        <p15:guide id="3" pos="551">
          <p15:clr>
            <a:srgbClr val="747775"/>
          </p15:clr>
        </p15:guide>
        <p15:guide id="4" orient="horz" pos="273">
          <p15:clr>
            <a:srgbClr val="747775"/>
          </p15:clr>
        </p15:guide>
        <p15:guide id="5" orient="horz" pos="171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09" d="100"/>
          <a:sy n="109" d="100"/>
        </p:scale>
        <p:origin x="-682" y="-77"/>
      </p:cViewPr>
      <p:guideLst>
        <p:guide orient="horz" pos="1620"/>
        <p:guide orient="horz" pos="273"/>
        <p:guide orient="horz" pos="1716"/>
        <p:guide pos="2948"/>
        <p:guide pos="551"/>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L'SDG 14 si concentra sulla conservazione e l'uso sostenibile degli oceani, dei mari e delle risorse marine. La plastica è uno dei principali inquinanti degli oceani e dei mari. Molti rifiuti di plastica finiscono nell'acqua e danneggiano gli animali marini e gli ecosistemi, e possono anche contaminare l'acqua che usiamo per bere e per altre attività quotidiane. Le organizzazioni che lavorano per raggiungere l'SDG 14 cercano di proteggere gli oceani e i mari dalla plastica e da altri inquinanti attraverso azioni come la rimozione dei rifiuti, la prevenzione dell'inquinamento, la sensibilizzazione del pubblico e l'educazione sulle pratiche sostenibili. Inoltre, promuovono l'uso di materiali alternativi alla plastica, come materiali biodegradabili e compostabili, che si decompongono più facilmente e causano meno danni all'ambiente.</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51c1e8965c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51c1e8965c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Nella prossima slide vedremo un esempio.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it" b="1">
                <a:solidFill>
                  <a:schemeClr val="dk1"/>
                </a:solidFill>
              </a:rPr>
              <a:t>DOMANDA: </a:t>
            </a:r>
            <a:r>
              <a:rPr lang="it" b="1" i="1">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51c1e8965c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51c1e8965c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solidFill>
                  <a:schemeClr val="dk1"/>
                </a:solidFill>
              </a:rPr>
              <a:t>Alcune organizzazioni ambientaliste e oggi anche i governi di molti Paesi voglioni togliere il 90% della plastica presente nei mari del mondo entro il 2040.  </a:t>
            </a: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In Portogallo le scuole hanno preso sul serio questo impegno. Escola Azul è un programma educativo che promuove la formazione sugli oceani nelle scuole e vuole educare le nuove generazioni alla sostenibilità dell'oceano. Questo programma accompagna le scuole, creando una comunità che riunisce scuole, settore marittimo, industria, comuni, enti del terzo settore, università e altri enti attivi nella formazione sugli oceani. Stimola la comunità scolastica a comprendere l'influenza dell'oceano su di noi e la nostra influenza sull'oceano.  Le scuole lavorano sul tema dell'oceano non solo in classe, ma anche coinvolgendo le comunità locali e altri soggetti.</a:t>
            </a:r>
            <a:endParaRPr>
              <a:solidFill>
                <a:schemeClr val="dk1"/>
              </a:solidFill>
            </a:endParaRPr>
          </a:p>
          <a:p>
            <a:pPr marL="0" lvl="0" indent="0" algn="l" rtl="0">
              <a:spcBef>
                <a:spcPts val="0"/>
              </a:spcBef>
              <a:spcAft>
                <a:spcPts val="0"/>
              </a:spcAft>
              <a:buNone/>
            </a:pPr>
            <a:r>
              <a:rPr lang="it">
                <a:solidFill>
                  <a:schemeClr val="dk1"/>
                </a:solidFill>
              </a:rPr>
              <a:t>Le ragazze e i ragazzi delle “scuole blu” passano giornate a ripulire il mare dalle microplastiche e dai rifiuti e analizzano con gli scienziati i problemi degli oceani.</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51c1e8965c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51c1e8965c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Nella prossima slide vedremo un esempio.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it" b="1">
                <a:solidFill>
                  <a:schemeClr val="dk1"/>
                </a:solidFill>
              </a:rPr>
              <a:t>DOMANDA: </a:t>
            </a:r>
            <a:r>
              <a:rPr lang="it" b="1" i="1">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51c1e8965c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51c1e8965c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b="1">
                <a:solidFill>
                  <a:schemeClr val="dk1"/>
                </a:solidFill>
              </a:rPr>
              <a:t>Innovazione tecnologica</a:t>
            </a: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Sempre di più, stanno nascendo tecnologie per contrastare l’accumulo dei rifiuti di plastica che già sono dispersi nei fiumi, mari e oceani del mondo: cestini galleggianti, droni acquatici, sistemi di barriera, e altro ancora!</a:t>
            </a: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In particolare, sono stati inventati diversi tipi di “Navi Mangia Plastica”! Queste imbarcazioni sono costruite per raccogliere i rifiuti di plastica dall'acqua. Ce ne sono varie e sono progettate in  modo diverso, ma quello che tutte hanno in comune è il fatto che “mangiano” al loro interno i rifiuti di plastica che incontrano, per trasportarli poi a riva dove vengono smaltiti correttamente. Un esempio è l’interceptor semi autonomo Mr. Trash Wheel, una zattera galleggiante che usa le sue grandi ruote idrauliche per raccogliere i rifiuti: troppo pigro per inseguire la spazzatura nell'oceano, Mr. Trash Wheel rimane fermo e aspetta che i rifiuti gli arrivino.</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it">
                <a:solidFill>
                  <a:schemeClr val="dk1"/>
                </a:solidFill>
              </a:rPr>
              <a:t>Nella foto: Mr Trash Wheel posizionato alla foce di un fiume.</a:t>
            </a:r>
            <a:endParaRPr b="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51c1e8965c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51c1e8965c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51c1e8965c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51c1e8965c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51c1e8965c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51c1e8965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b="1">
                <a:solidFill>
                  <a:schemeClr val="dk1"/>
                </a:solidFill>
              </a:rPr>
              <a:t>Il meteo e il clima sono due cose diverse.</a:t>
            </a:r>
            <a:endParaRPr b="1">
              <a:solidFill>
                <a:schemeClr val="dk1"/>
              </a:solidFill>
            </a:endParaRPr>
          </a:p>
          <a:p>
            <a:pPr marL="0" lvl="0" indent="0" algn="l" rtl="0">
              <a:lnSpc>
                <a:spcPct val="115000"/>
              </a:lnSpc>
              <a:spcBef>
                <a:spcPts val="0"/>
              </a:spcBef>
              <a:spcAft>
                <a:spcPts val="0"/>
              </a:spcAft>
              <a:buNone/>
            </a:pPr>
            <a:r>
              <a:rPr lang="it">
                <a:solidFill>
                  <a:schemeClr val="dk1"/>
                </a:solidFill>
              </a:rPr>
              <a:t>Il meteo si riferisce alle condizioni atmosferiche in un luogo e in un momento specifici. Ad esempio, oggi potrebbe essere soleggiato e caldo, oppure nuvoloso e piovoso. Le previsioni meteorologiche si basano sull'osservazione delle condizioni atmosferiche in un'area in un determinato momento e sull'uso di modelli matematici per prevedere come queste condizioni possono cambiare nel corso di alcune ore o giorni. Il clima, d'altra parte, si riferisce alle condizioni atmosferiche medie in un'area geografica durante un periodo di tempo molto più lungo, ad esempio decenni o secoli. Il clima di una regione dipende da molti fattori, tra cui la latitudine, l'altitudine, la vicinanza a corpi d'acqua e la circolazione dell'aria. Ad esempio, le regioni vicine all'Equatore tendono ad avere un clima caldo e umido tutto l'anno, mentre le regioni vicine ai poli tendono ad avere un clima freddo.</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51c1e8965c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51c1e8965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solidFill>
                  <a:schemeClr val="dk1"/>
                </a:solidFill>
              </a:rPr>
              <a:t>Dagli oceani, dai mari e dagli ecosistemi di acqua dolce otteniamo ossigeno, cibo, acqua potabile, benessere, salute, ispirazione, bellezza.</a:t>
            </a: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Le foreste sulla terraferma sono responsabili di circa il 30-40% dell’ossigeno che respiriamo, mentre il resto viene prodotto in gran parte dalle “foreste del mare”, cioè dal fitoplancton, l’insieme dei micro-organismi vegetali presente nelle distese di acque marine e dolci. </a:t>
            </a: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Le grandi correnti oceaniche ridistribuiscono il calore del sole sul pianeta e regolano il clima, spostano acqua calda, umidità e precipitazioni dai tropici ai poli e acqua fredda dai poli ai tropici. Le correnti oceaniche sono il grande nastro trasportatore della vita, responsabile della straordinaria varietà di organismi presenti sul pianeta. Il riscaldamento globale può modificarle in futuro con conseguenze imprevedibili per tutti gli esseri viventi.</a:t>
            </a: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Inoltre il mare profondo è ricco, oltre che di vita, anche di risorse minerarie rare, già nella mira delle industrie estrattive: organizzazioni ambientaliste si mobilitano per sospendere queste ricerche e per studiare meglio la biodiversità e gli ecosistemi marini profondi. </a:t>
            </a:r>
            <a:endParaRPr>
              <a:solidFill>
                <a:schemeClr val="dk1"/>
              </a:solidFill>
            </a:endParaRPr>
          </a:p>
          <a:p>
            <a:pPr marL="0" lvl="0" indent="0" algn="l" rtl="0">
              <a:spcBef>
                <a:spcPts val="0"/>
              </a:spcBef>
              <a:spcAft>
                <a:spcPts val="0"/>
              </a:spcAft>
              <a:buNone/>
            </a:pPr>
            <a:r>
              <a:rPr lang="it">
                <a:solidFill>
                  <a:schemeClr val="dk1"/>
                </a:solidFill>
              </a:rPr>
              <a:t>Gli oceani possono sembrarci infiniti, ma dobbiamo imparare a proteggerli e a considerarli fragili e in pericolo. Ridurre l’impatto delle attività umane sulla biodiversità marina e di acqua dolce non è solo una questione ambientale ma riguarda l’economia, lo sviluppo, la salute, la sicurezza, l’alimentazione, l’etica, il futuro del pianeta e dell’umanità.</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51c1e8965c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51c1e8965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solidFill>
                  <a:schemeClr val="dk1"/>
                </a:solidFill>
              </a:rPr>
              <a:t>Nell’immagine: Produzione globale di plastica. La produzione di plastica si riferisce alla produzione annuale di resine polimeriche* e fibre*.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*Le resine polimeriche sono materiali che vengono utilizzati per creare la plastica. Sono composti chimici che possono essere manipolati per creare diversi tipi di plastica. Quando vengono riscaldati e modellati, diventano morbidi e plasmabili, e quando si raffreddano e si solidificano, diventano rigidi e resistenti. La plastica viene utilizzata in molti oggetti che usiamo ogni giorno, come bottiglie, giocattoli, sedie e molto altro ancora.</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it">
                <a:solidFill>
                  <a:schemeClr val="dk1"/>
                </a:solidFill>
              </a:rPr>
              <a:t>*Nelle fibre sintetiche, come il poliestere, il nylon e l'acrilico, c'è la plastica. Queste fibre sintetiche sono fatte da polimeri, che sono sostanze chimiche simili alla plastica. Quando i polimeri vengono fusi e filati, diventano le fibre che vengono utilizzate per creare tessuti sintetici.</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51c1e8965c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51c1e8965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Ogni anno finiscono nel Mediterraneo 300.000 tonnellate di plastiche, l’equivalente di 500 container scaricati ogni giorno in mare. Le acque che scorrono sulle strade delle città trasportano una parte importante della plastica che finisce poi in mare. I materiali plastici esclusi quelli biodegradabili come il Mater-bi, rilasciano tutti microplastiche nell’ambiente e nelle acque, a seconda del tipo di materiale. Nell’Oceano Pacifico negli ultimi decenni si sono formate due isole, la Western e la Eastern Garbage Patch, 700.000 chilometri quadrati di plastica. Non sono vere e proprie isole ma un miscuglio ricco di microplastiche in cui galleggiano oggetti più grandi, per la maggior parte attrezzi per la pesca.</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51c1e8965c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51c1e8965c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solidFill>
                  <a:schemeClr val="dk1"/>
                </a:solidFill>
              </a:rPr>
              <a:t>Nella prossima slide vedremo un esempio.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it" b="1">
                <a:solidFill>
                  <a:schemeClr val="dk1"/>
                </a:solidFill>
              </a:rPr>
              <a:t>DOMANDA: </a:t>
            </a:r>
            <a:r>
              <a:rPr lang="it" b="1" i="1">
                <a:solidFill>
                  <a:schemeClr val="dk1"/>
                </a:solidFill>
              </a:rPr>
              <a:t>Voi conoscete qualche caso in Italia o nel mondo?</a:t>
            </a:r>
            <a:endParaRPr b="1" i="1">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51c1e8965c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51c1e8965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300"/>
              </a:spcBef>
              <a:spcAft>
                <a:spcPts val="0"/>
              </a:spcAft>
              <a:buClr>
                <a:schemeClr val="dk1"/>
              </a:buClr>
              <a:buSzPts val="1100"/>
              <a:buFont typeface="Arial"/>
              <a:buNone/>
            </a:pPr>
            <a:r>
              <a:rPr lang="it" b="1">
                <a:solidFill>
                  <a:schemeClr val="dk1"/>
                </a:solidFill>
              </a:rPr>
              <a:t>Il Mediterraneo: un mare di plastica</a:t>
            </a:r>
            <a:endParaRPr b="1">
              <a:solidFill>
                <a:schemeClr val="dk1"/>
              </a:solidFill>
            </a:endParaRPr>
          </a:p>
          <a:p>
            <a:pPr marL="0" lvl="0" indent="0" algn="l" rtl="0">
              <a:lnSpc>
                <a:spcPct val="115000"/>
              </a:lnSpc>
              <a:spcBef>
                <a:spcPts val="1300"/>
              </a:spcBef>
              <a:spcAft>
                <a:spcPts val="0"/>
              </a:spcAft>
              <a:buNone/>
            </a:pPr>
            <a:r>
              <a:rPr lang="it">
                <a:solidFill>
                  <a:schemeClr val="dk1"/>
                </a:solidFill>
              </a:rPr>
              <a:t>Il Mar Mediterraneo è uno degli ecosistemi più importanti al mondo per la sua elevata biodiversità: essa purtroppo è fortemente minacciata dall’impatto delle attività umane. Per quanto riguarda l’inquinamento da plastica, il Mar Mediterraneo è una delle regioni più colpite al mondo: infatti riceve dal 5% al 10% della plastica globale. Ogni anno, infatti, nelle sue acque vengono riversati circa 230mila tonnellate di plastica e più della metà proviene principalmente da soli tre paesi: il 32% dall’ Egitto, il 15% dall’Italia e il 10% dalla Turchia. La percentuale maggiore (94%) è costituita da macroplastiche, mentre le microplastiche, frammenti più piccoli di 5 mm, rappresentano il 6%.</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51c1e8965c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51c1e8965c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chemeClr val="dk1"/>
                </a:solidFill>
              </a:rPr>
              <a:t>Nella prossima slide vedremo un esempio.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it" b="1">
                <a:solidFill>
                  <a:schemeClr val="dk1"/>
                </a:solidFill>
              </a:rPr>
              <a:t>DOMANDA: </a:t>
            </a:r>
            <a:r>
              <a:rPr lang="it" b="1" i="1">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51c1e8965c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51c1e8965c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1200"/>
              </a:spcAft>
              <a:buNone/>
            </a:pPr>
            <a:r>
              <a:rPr lang="it">
                <a:solidFill>
                  <a:schemeClr val="dk1"/>
                </a:solidFill>
              </a:rPr>
              <a:t>Pescare non è solo un hobby o una disciplina sportiva. In molti paesi del mondo è una risorsa importantissima e fondamentale per l’economia e la base dell’alimentazione di molte popolazioni nel mondo. Per certi Paesi la sopravvivenza e la sicurezza dell’alimentazione quotidiana dipende dall’equilibrio delle attività di pesca e diviene perciò una questione vitale rispettare il mare, i fiumi e i laghi in cui si sviluppa la vita dei pesci e di altri animali che li popolano. Secondo la FAO, il consumo di pesce rappresenta la metà del consumo delle proteine animali in paesi come Bangladesh, Cambogia, Gambia, Ghana, Indonesia, Sierra Leone, Sri Lanka. Ma è in Africa la situazione più grave. Si pesca più pesce di quello che serve all’alimentazione senza lasciare il tempo per farlo riprodurre, e molto spesso in modo illegale. Le acque dell'Africa occidentale, per esempio del Senegal, sono così sfruttate che le risorse stanno rapidamente diminuendo e alcuni pesci sono in via di estinzione. Una conseguenza diretta della pesca eccessiva è che le comunità che si affidano al pesce come fonte di proteine hanno meno da mangiare.</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2B69"/>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772775" y="2571750"/>
            <a:ext cx="5721600" cy="870000"/>
          </a:xfrm>
          <a:prstGeom prst="rect">
            <a:avLst/>
          </a:prstGeom>
        </p:spPr>
        <p:txBody>
          <a:bodyPr spcFirstLastPara="1" wrap="square" lIns="91425" tIns="91425" rIns="91425" bIns="91425" anchor="b" anchorCtr="0">
            <a:normAutofit fontScale="90000"/>
          </a:bodyPr>
          <a:lstStyle/>
          <a:p>
            <a:pPr marL="0" lvl="0" indent="0" algn="l" rtl="0">
              <a:lnSpc>
                <a:spcPct val="115000"/>
              </a:lnSpc>
              <a:spcBef>
                <a:spcPts val="0"/>
              </a:spcBef>
              <a:spcAft>
                <a:spcPts val="0"/>
              </a:spcAft>
              <a:buNone/>
            </a:pPr>
            <a:r>
              <a:rPr lang="it" b="1">
                <a:solidFill>
                  <a:schemeClr val="lt1"/>
                </a:solidFill>
                <a:latin typeface="Nunito"/>
                <a:ea typeface="Nunito"/>
                <a:cs typeface="Nunito"/>
                <a:sym typeface="Nunito"/>
              </a:rPr>
              <a:t>Plastiche</a:t>
            </a:r>
            <a:endParaRPr b="1">
              <a:solidFill>
                <a:schemeClr val="lt1"/>
              </a:solidFill>
              <a:latin typeface="Nunito"/>
              <a:ea typeface="Nunito"/>
              <a:cs typeface="Nunito"/>
              <a:sym typeface="Nunito"/>
            </a:endParaRPr>
          </a:p>
        </p:txBody>
      </p:sp>
      <p:sp>
        <p:nvSpPr>
          <p:cNvPr id="55" name="Google Shape;55;p13"/>
          <p:cNvSpPr txBox="1">
            <a:spLocks noGrp="1"/>
          </p:cNvSpPr>
          <p:nvPr>
            <p:ph type="subTitle" idx="1"/>
          </p:nvPr>
        </p:nvSpPr>
        <p:spPr>
          <a:xfrm>
            <a:off x="2772775" y="3478775"/>
            <a:ext cx="6054300" cy="792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it" sz="2000">
                <a:solidFill>
                  <a:schemeClr val="lt1"/>
                </a:solidFill>
                <a:latin typeface="Nunito ExtraLight"/>
                <a:ea typeface="Nunito ExtraLight"/>
                <a:cs typeface="Nunito ExtraLight"/>
                <a:sym typeface="Nunito ExtraLight"/>
              </a:rPr>
              <a:t>Conservare e utilizzare in modo durevole </a:t>
            </a:r>
            <a:br>
              <a:rPr lang="it" sz="2000">
                <a:solidFill>
                  <a:schemeClr val="lt1"/>
                </a:solidFill>
                <a:latin typeface="Nunito ExtraLight"/>
                <a:ea typeface="Nunito ExtraLight"/>
                <a:cs typeface="Nunito ExtraLight"/>
                <a:sym typeface="Nunito ExtraLight"/>
              </a:rPr>
            </a:br>
            <a:r>
              <a:rPr lang="it" sz="2000">
                <a:solidFill>
                  <a:schemeClr val="lt1"/>
                </a:solidFill>
                <a:latin typeface="Nunito ExtraLight"/>
                <a:ea typeface="Nunito ExtraLight"/>
                <a:cs typeface="Nunito ExtraLight"/>
                <a:sym typeface="Nunito ExtraLight"/>
              </a:rPr>
              <a:t>gli oceani, i mari e le risorse marine </a:t>
            </a:r>
            <a:br>
              <a:rPr lang="it" sz="2000">
                <a:solidFill>
                  <a:schemeClr val="lt1"/>
                </a:solidFill>
                <a:latin typeface="Nunito ExtraLight"/>
                <a:ea typeface="Nunito ExtraLight"/>
                <a:cs typeface="Nunito ExtraLight"/>
                <a:sym typeface="Nunito ExtraLight"/>
              </a:rPr>
            </a:br>
            <a:r>
              <a:rPr lang="it" sz="2000">
                <a:solidFill>
                  <a:schemeClr val="lt1"/>
                </a:solidFill>
                <a:latin typeface="Nunito ExtraLight"/>
                <a:ea typeface="Nunito ExtraLight"/>
                <a:cs typeface="Nunito ExtraLight"/>
                <a:sym typeface="Nunito ExtraLight"/>
              </a:rPr>
              <a:t>per uno sviluppo sostenibile.</a:t>
            </a:r>
            <a:endParaRPr sz="2000">
              <a:solidFill>
                <a:schemeClr val="lt1"/>
              </a:solidFill>
              <a:latin typeface="Nunito ExtraLight"/>
              <a:ea typeface="Nunito ExtraLight"/>
              <a:cs typeface="Nunito ExtraLight"/>
              <a:sym typeface="Nunito ExtraLight"/>
            </a:endParaRPr>
          </a:p>
        </p:txBody>
      </p:sp>
      <p:sp>
        <p:nvSpPr>
          <p:cNvPr id="56" name="Google Shape;56;p13"/>
          <p:cNvSpPr/>
          <p:nvPr/>
        </p:nvSpPr>
        <p:spPr>
          <a:xfrm>
            <a:off x="875275" y="0"/>
            <a:ext cx="1788000" cy="3429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13"/>
          <p:cNvPicPr preferRelativeResize="0"/>
          <p:nvPr/>
        </p:nvPicPr>
        <p:blipFill>
          <a:blip r:embed="rId3">
            <a:alphaModFix/>
          </a:blip>
          <a:stretch>
            <a:fillRect/>
          </a:stretch>
        </p:blipFill>
        <p:spPr>
          <a:xfrm>
            <a:off x="875272" y="432875"/>
            <a:ext cx="1044550" cy="942050"/>
          </a:xfrm>
          <a:prstGeom prst="rect">
            <a:avLst/>
          </a:prstGeom>
          <a:noFill/>
          <a:ln>
            <a:noFill/>
          </a:ln>
        </p:spPr>
      </p:pic>
      <p:pic>
        <p:nvPicPr>
          <p:cNvPr id="58" name="Google Shape;58;p13"/>
          <p:cNvPicPr preferRelativeResize="0"/>
          <p:nvPr/>
        </p:nvPicPr>
        <p:blipFill>
          <a:blip r:embed="rId4">
            <a:alphaModFix/>
          </a:blip>
          <a:stretch>
            <a:fillRect/>
          </a:stretch>
        </p:blipFill>
        <p:spPr>
          <a:xfrm>
            <a:off x="0" y="4842025"/>
            <a:ext cx="9144003" cy="38850"/>
          </a:xfrm>
          <a:prstGeom prst="rect">
            <a:avLst/>
          </a:prstGeom>
          <a:noFill/>
          <a:ln>
            <a:noFill/>
          </a:ln>
        </p:spPr>
      </p:pic>
      <p:sp>
        <p:nvSpPr>
          <p:cNvPr id="59" name="Google Shape;59;p13"/>
          <p:cNvSpPr/>
          <p:nvPr/>
        </p:nvSpPr>
        <p:spPr>
          <a:xfrm>
            <a:off x="875275" y="2583750"/>
            <a:ext cx="1788000" cy="25599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1</a:t>
            </a:fld>
            <a:endParaRPr/>
          </a:p>
        </p:txBody>
      </p:sp>
      <p:pic>
        <p:nvPicPr>
          <p:cNvPr id="61" name="Google Shape;61;p13"/>
          <p:cNvPicPr preferRelativeResize="0"/>
          <p:nvPr/>
        </p:nvPicPr>
        <p:blipFill>
          <a:blip r:embed="rId5">
            <a:alphaModFix/>
          </a:blip>
          <a:stretch>
            <a:fillRect/>
          </a:stretch>
        </p:blipFill>
        <p:spPr>
          <a:xfrm>
            <a:off x="875275" y="2570450"/>
            <a:ext cx="1788000" cy="17906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22253"/>
        </a:solidFill>
        <a:effectLst/>
      </p:bgPr>
    </p:bg>
    <p:spTree>
      <p:nvGrpSpPr>
        <p:cNvPr id="1" name="Shape 152"/>
        <p:cNvGrpSpPr/>
        <p:nvPr/>
      </p:nvGrpSpPr>
      <p:grpSpPr>
        <a:xfrm>
          <a:off x="0" y="0"/>
          <a:ext cx="0" cy="0"/>
          <a:chOff x="0" y="0"/>
          <a:chExt cx="0" cy="0"/>
        </a:xfrm>
      </p:grpSpPr>
      <p:sp>
        <p:nvSpPr>
          <p:cNvPr id="153" name="Google Shape;153;p22"/>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None/>
            </a:pPr>
            <a:r>
              <a:rPr lang="it">
                <a:solidFill>
                  <a:schemeClr val="lt1"/>
                </a:solidFill>
                <a:latin typeface="Nunito Light"/>
                <a:ea typeface="Nunito Light"/>
                <a:cs typeface="Nunito Light"/>
                <a:sym typeface="Nunito Light"/>
              </a:rPr>
              <a:t>Una storia di  </a:t>
            </a:r>
            <a:br>
              <a:rPr lang="it">
                <a:solidFill>
                  <a:schemeClr val="lt1"/>
                </a:solidFill>
                <a:latin typeface="Nunito Light"/>
                <a:ea typeface="Nunito Light"/>
                <a:cs typeface="Nunito Light"/>
                <a:sym typeface="Nunito Light"/>
              </a:rPr>
            </a:br>
            <a:r>
              <a:rPr lang="it">
                <a:solidFill>
                  <a:schemeClr val="lt1"/>
                </a:solidFill>
                <a:highlight>
                  <a:srgbClr val="1C97D4"/>
                </a:highlight>
                <a:latin typeface="Nunito Light"/>
                <a:ea typeface="Nunito Light"/>
                <a:cs typeface="Nunito Light"/>
                <a:sym typeface="Nunito Light"/>
              </a:rPr>
              <a:t>protagonisti</a:t>
            </a:r>
            <a:endParaRPr>
              <a:solidFill>
                <a:schemeClr val="lt1"/>
              </a:solidFill>
              <a:highlight>
                <a:srgbClr val="1C97D4"/>
              </a:highlight>
              <a:latin typeface="Nunito Light"/>
              <a:ea typeface="Nunito Light"/>
              <a:cs typeface="Nunito Light"/>
              <a:sym typeface="Nunito Light"/>
            </a:endParaRPr>
          </a:p>
        </p:txBody>
      </p:sp>
      <p:pic>
        <p:nvPicPr>
          <p:cNvPr id="154" name="Google Shape;154;p22"/>
          <p:cNvPicPr preferRelativeResize="0"/>
          <p:nvPr/>
        </p:nvPicPr>
        <p:blipFill>
          <a:blip r:embed="rId3">
            <a:alphaModFix/>
          </a:blip>
          <a:stretch>
            <a:fillRect/>
          </a:stretch>
        </p:blipFill>
        <p:spPr>
          <a:xfrm>
            <a:off x="875273" y="432875"/>
            <a:ext cx="1044474" cy="564175"/>
          </a:xfrm>
          <a:prstGeom prst="rect">
            <a:avLst/>
          </a:prstGeom>
          <a:noFill/>
          <a:ln>
            <a:noFill/>
          </a:ln>
        </p:spPr>
      </p:pic>
      <p:pic>
        <p:nvPicPr>
          <p:cNvPr id="155" name="Google Shape;155;p22"/>
          <p:cNvPicPr preferRelativeResize="0"/>
          <p:nvPr/>
        </p:nvPicPr>
        <p:blipFill>
          <a:blip r:embed="rId4">
            <a:alphaModFix/>
          </a:blip>
          <a:stretch>
            <a:fillRect/>
          </a:stretch>
        </p:blipFill>
        <p:spPr>
          <a:xfrm>
            <a:off x="0" y="4842025"/>
            <a:ext cx="9144003" cy="38850"/>
          </a:xfrm>
          <a:prstGeom prst="rect">
            <a:avLst/>
          </a:prstGeom>
          <a:noFill/>
          <a:ln>
            <a:noFill/>
          </a:ln>
        </p:spPr>
      </p:pic>
      <p:pic>
        <p:nvPicPr>
          <p:cNvPr id="156" name="Google Shape;156;p22"/>
          <p:cNvPicPr preferRelativeResize="0"/>
          <p:nvPr/>
        </p:nvPicPr>
        <p:blipFill>
          <a:blip r:embed="rId5">
            <a:alphaModFix/>
          </a:blip>
          <a:stretch>
            <a:fillRect/>
          </a:stretch>
        </p:blipFill>
        <p:spPr>
          <a:xfrm>
            <a:off x="7992200" y="-801850"/>
            <a:ext cx="1195750" cy="6747202"/>
          </a:xfrm>
          <a:prstGeom prst="rect">
            <a:avLst/>
          </a:prstGeom>
          <a:noFill/>
          <a:ln>
            <a:noFill/>
          </a:ln>
        </p:spPr>
      </p:pic>
      <p:sp>
        <p:nvSpPr>
          <p:cNvPr id="157" name="Google Shape;157;p22"/>
          <p:cNvSpPr/>
          <p:nvPr/>
        </p:nvSpPr>
        <p:spPr>
          <a:xfrm>
            <a:off x="875275" y="0"/>
            <a:ext cx="1788000" cy="3429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2"/>
          <p:cNvSpPr/>
          <p:nvPr/>
        </p:nvSpPr>
        <p:spPr>
          <a:xfrm>
            <a:off x="875275" y="4607175"/>
            <a:ext cx="1788000" cy="5367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2"/>
          <p:cNvSpPr txBox="1">
            <a:spLocks noGrp="1"/>
          </p:cNvSpPr>
          <p:nvPr>
            <p:ph type="sldNum" idx="12"/>
          </p:nvPr>
        </p:nvSpPr>
        <p:spPr>
          <a:xfrm>
            <a:off x="875283" y="4607178"/>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Montserrat"/>
                <a:ea typeface="Montserrat"/>
                <a:cs typeface="Montserrat"/>
                <a:sym typeface="Montserrat"/>
              </a:rPr>
              <a:pPr marL="0" lvl="0" indent="0" algn="ctr" rtl="0">
                <a:spcBef>
                  <a:spcPts val="0"/>
                </a:spcBef>
                <a:spcAft>
                  <a:spcPts val="0"/>
                </a:spcAft>
                <a:buNone/>
              </a:pPr>
              <a:t>10</a:t>
            </a:fld>
            <a:endParaRPr b="1">
              <a:solidFill>
                <a:schemeClr val="lt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Google Shape;164;p23"/>
          <p:cNvPicPr preferRelativeResize="0"/>
          <p:nvPr/>
        </p:nvPicPr>
        <p:blipFill rotWithShape="1">
          <a:blip r:embed="rId3">
            <a:alphaModFix/>
          </a:blip>
          <a:srcRect l="2657" r="7576" b="2874"/>
          <a:stretch/>
        </p:blipFill>
        <p:spPr>
          <a:xfrm>
            <a:off x="0" y="0"/>
            <a:ext cx="9144001" cy="5143500"/>
          </a:xfrm>
          <a:prstGeom prst="rect">
            <a:avLst/>
          </a:prstGeom>
          <a:noFill/>
          <a:ln>
            <a:noFill/>
          </a:ln>
        </p:spPr>
      </p:pic>
      <p:sp>
        <p:nvSpPr>
          <p:cNvPr id="165" name="Google Shape;165;p23"/>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15000"/>
              </a:lnSpc>
              <a:spcBef>
                <a:spcPts val="0"/>
              </a:spcBef>
              <a:spcAft>
                <a:spcPts val="0"/>
              </a:spcAft>
              <a:buNone/>
            </a:pPr>
            <a:r>
              <a:rPr lang="it">
                <a:solidFill>
                  <a:schemeClr val="lt1"/>
                </a:solidFill>
                <a:highlight>
                  <a:srgbClr val="1C97D4"/>
                </a:highlight>
                <a:latin typeface="Nunito Light"/>
                <a:ea typeface="Nunito Light"/>
                <a:cs typeface="Nunito Light"/>
                <a:sym typeface="Nunito Light"/>
              </a:rPr>
              <a:t>Portogallo</a:t>
            </a:r>
            <a:endParaRPr>
              <a:solidFill>
                <a:schemeClr val="lt1"/>
              </a:solidFill>
              <a:highlight>
                <a:srgbClr val="1C97D4"/>
              </a:highlight>
              <a:latin typeface="Nunito Light"/>
              <a:ea typeface="Nunito Light"/>
              <a:cs typeface="Nunito Light"/>
              <a:sym typeface="Nunito Light"/>
            </a:endParaRPr>
          </a:p>
        </p:txBody>
      </p:sp>
      <p:pic>
        <p:nvPicPr>
          <p:cNvPr id="166" name="Google Shape;166;p23"/>
          <p:cNvPicPr preferRelativeResize="0"/>
          <p:nvPr/>
        </p:nvPicPr>
        <p:blipFill>
          <a:blip r:embed="rId4">
            <a:alphaModFix/>
          </a:blip>
          <a:stretch>
            <a:fillRect/>
          </a:stretch>
        </p:blipFill>
        <p:spPr>
          <a:xfrm>
            <a:off x="875273" y="432875"/>
            <a:ext cx="1044474" cy="564175"/>
          </a:xfrm>
          <a:prstGeom prst="rect">
            <a:avLst/>
          </a:prstGeom>
          <a:noFill/>
          <a:ln>
            <a:noFill/>
          </a:ln>
        </p:spPr>
      </p:pic>
      <p:sp>
        <p:nvSpPr>
          <p:cNvPr id="167" name="Google Shape;167;p23"/>
          <p:cNvSpPr/>
          <p:nvPr/>
        </p:nvSpPr>
        <p:spPr>
          <a:xfrm>
            <a:off x="875275" y="0"/>
            <a:ext cx="1788000" cy="3429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3"/>
          <p:cNvSpPr/>
          <p:nvPr/>
        </p:nvSpPr>
        <p:spPr>
          <a:xfrm>
            <a:off x="875275" y="4607175"/>
            <a:ext cx="1788000" cy="5367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3"/>
          <p:cNvSpPr txBox="1">
            <a:spLocks noGrp="1"/>
          </p:cNvSpPr>
          <p:nvPr>
            <p:ph type="sldNum" idx="12"/>
          </p:nvPr>
        </p:nvSpPr>
        <p:spPr>
          <a:xfrm>
            <a:off x="875283" y="4607178"/>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Montserrat"/>
                <a:ea typeface="Montserrat"/>
                <a:cs typeface="Montserrat"/>
                <a:sym typeface="Montserrat"/>
              </a:rPr>
              <a:pPr marL="0" lvl="0" indent="0" algn="ctr" rtl="0">
                <a:spcBef>
                  <a:spcPts val="0"/>
                </a:spcBef>
                <a:spcAft>
                  <a:spcPts val="0"/>
                </a:spcAft>
                <a:buNone/>
              </a:pPr>
              <a:t>11</a:t>
            </a:fld>
            <a:endParaRPr b="1">
              <a:solidFill>
                <a:schemeClr val="lt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22253"/>
        </a:solidFill>
        <a:effectLst/>
      </p:bgPr>
    </p:bg>
    <p:spTree>
      <p:nvGrpSpPr>
        <p:cNvPr id="1" name="Shape 173"/>
        <p:cNvGrpSpPr/>
        <p:nvPr/>
      </p:nvGrpSpPr>
      <p:grpSpPr>
        <a:xfrm>
          <a:off x="0" y="0"/>
          <a:ext cx="0" cy="0"/>
          <a:chOff x="0" y="0"/>
          <a:chExt cx="0" cy="0"/>
        </a:xfrm>
      </p:grpSpPr>
      <p:sp>
        <p:nvSpPr>
          <p:cNvPr id="174" name="Google Shape;174;p24"/>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None/>
            </a:pPr>
            <a:r>
              <a:rPr lang="it">
                <a:solidFill>
                  <a:schemeClr val="lt1"/>
                </a:solidFill>
                <a:latin typeface="Nunito Light"/>
                <a:ea typeface="Nunito Light"/>
                <a:cs typeface="Nunito Light"/>
                <a:sym typeface="Nunito Light"/>
              </a:rPr>
              <a:t>Una innovazione  </a:t>
            </a:r>
            <a:br>
              <a:rPr lang="it">
                <a:solidFill>
                  <a:schemeClr val="lt1"/>
                </a:solidFill>
                <a:latin typeface="Nunito Light"/>
                <a:ea typeface="Nunito Light"/>
                <a:cs typeface="Nunito Light"/>
                <a:sym typeface="Nunito Light"/>
              </a:rPr>
            </a:br>
            <a:r>
              <a:rPr lang="it">
                <a:solidFill>
                  <a:schemeClr val="lt1"/>
                </a:solidFill>
                <a:highlight>
                  <a:srgbClr val="1C97D4"/>
                </a:highlight>
                <a:latin typeface="Nunito Light"/>
                <a:ea typeface="Nunito Light"/>
                <a:cs typeface="Nunito Light"/>
                <a:sym typeface="Nunito Light"/>
              </a:rPr>
              <a:t>tecnologica</a:t>
            </a:r>
            <a:endParaRPr>
              <a:solidFill>
                <a:schemeClr val="lt1"/>
              </a:solidFill>
              <a:highlight>
                <a:srgbClr val="1C97D4"/>
              </a:highlight>
              <a:latin typeface="Nunito Light"/>
              <a:ea typeface="Nunito Light"/>
              <a:cs typeface="Nunito Light"/>
              <a:sym typeface="Nunito Light"/>
            </a:endParaRPr>
          </a:p>
        </p:txBody>
      </p:sp>
      <p:pic>
        <p:nvPicPr>
          <p:cNvPr id="175" name="Google Shape;175;p24"/>
          <p:cNvPicPr preferRelativeResize="0"/>
          <p:nvPr/>
        </p:nvPicPr>
        <p:blipFill>
          <a:blip r:embed="rId3">
            <a:alphaModFix/>
          </a:blip>
          <a:stretch>
            <a:fillRect/>
          </a:stretch>
        </p:blipFill>
        <p:spPr>
          <a:xfrm>
            <a:off x="875273" y="432875"/>
            <a:ext cx="1044474" cy="564175"/>
          </a:xfrm>
          <a:prstGeom prst="rect">
            <a:avLst/>
          </a:prstGeom>
          <a:noFill/>
          <a:ln>
            <a:noFill/>
          </a:ln>
        </p:spPr>
      </p:pic>
      <p:pic>
        <p:nvPicPr>
          <p:cNvPr id="176" name="Google Shape;176;p24"/>
          <p:cNvPicPr preferRelativeResize="0"/>
          <p:nvPr/>
        </p:nvPicPr>
        <p:blipFill>
          <a:blip r:embed="rId4">
            <a:alphaModFix/>
          </a:blip>
          <a:stretch>
            <a:fillRect/>
          </a:stretch>
        </p:blipFill>
        <p:spPr>
          <a:xfrm>
            <a:off x="0" y="4842025"/>
            <a:ext cx="9144003" cy="38850"/>
          </a:xfrm>
          <a:prstGeom prst="rect">
            <a:avLst/>
          </a:prstGeom>
          <a:noFill/>
          <a:ln>
            <a:noFill/>
          </a:ln>
        </p:spPr>
      </p:pic>
      <p:pic>
        <p:nvPicPr>
          <p:cNvPr id="177" name="Google Shape;177;p24"/>
          <p:cNvPicPr preferRelativeResize="0"/>
          <p:nvPr/>
        </p:nvPicPr>
        <p:blipFill>
          <a:blip r:embed="rId5">
            <a:alphaModFix/>
          </a:blip>
          <a:stretch>
            <a:fillRect/>
          </a:stretch>
        </p:blipFill>
        <p:spPr>
          <a:xfrm>
            <a:off x="7992200" y="-801850"/>
            <a:ext cx="1195750" cy="6747202"/>
          </a:xfrm>
          <a:prstGeom prst="rect">
            <a:avLst/>
          </a:prstGeom>
          <a:noFill/>
          <a:ln>
            <a:noFill/>
          </a:ln>
        </p:spPr>
      </p:pic>
      <p:sp>
        <p:nvSpPr>
          <p:cNvPr id="178" name="Google Shape;178;p24"/>
          <p:cNvSpPr/>
          <p:nvPr/>
        </p:nvSpPr>
        <p:spPr>
          <a:xfrm>
            <a:off x="875275" y="0"/>
            <a:ext cx="1788000" cy="3429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4"/>
          <p:cNvSpPr/>
          <p:nvPr/>
        </p:nvSpPr>
        <p:spPr>
          <a:xfrm>
            <a:off x="875275" y="4607175"/>
            <a:ext cx="1788000" cy="5367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4"/>
          <p:cNvSpPr txBox="1">
            <a:spLocks noGrp="1"/>
          </p:cNvSpPr>
          <p:nvPr>
            <p:ph type="sldNum" idx="12"/>
          </p:nvPr>
        </p:nvSpPr>
        <p:spPr>
          <a:xfrm>
            <a:off x="875283" y="4607178"/>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Montserrat"/>
                <a:ea typeface="Montserrat"/>
                <a:cs typeface="Montserrat"/>
                <a:sym typeface="Montserrat"/>
              </a:rPr>
              <a:pPr marL="0" lvl="0" indent="0" algn="ctr" rtl="0">
                <a:spcBef>
                  <a:spcPts val="0"/>
                </a:spcBef>
                <a:spcAft>
                  <a:spcPts val="0"/>
                </a:spcAft>
                <a:buNone/>
              </a:pPr>
              <a:t>12</a:t>
            </a:fld>
            <a:endParaRPr b="1">
              <a:solidFill>
                <a:schemeClr val="lt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185" name="Google Shape;185;p25"/>
          <p:cNvPicPr preferRelativeResize="0"/>
          <p:nvPr/>
        </p:nvPicPr>
        <p:blipFill rotWithShape="1">
          <a:blip r:embed="rId3">
            <a:alphaModFix/>
          </a:blip>
          <a:srcRect t="20879"/>
          <a:stretch/>
        </p:blipFill>
        <p:spPr>
          <a:xfrm>
            <a:off x="0" y="0"/>
            <a:ext cx="9144001" cy="5143500"/>
          </a:xfrm>
          <a:prstGeom prst="rect">
            <a:avLst/>
          </a:prstGeom>
          <a:noFill/>
          <a:ln>
            <a:noFill/>
          </a:ln>
        </p:spPr>
      </p:pic>
      <p:sp>
        <p:nvSpPr>
          <p:cNvPr id="186" name="Google Shape;186;p25"/>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15000"/>
              </a:lnSpc>
              <a:spcBef>
                <a:spcPts val="0"/>
              </a:spcBef>
              <a:spcAft>
                <a:spcPts val="0"/>
              </a:spcAft>
              <a:buNone/>
            </a:pPr>
            <a:r>
              <a:rPr lang="it">
                <a:solidFill>
                  <a:schemeClr val="lt1"/>
                </a:solidFill>
                <a:highlight>
                  <a:srgbClr val="1C97D4"/>
                </a:highlight>
                <a:latin typeface="Nunito Light"/>
                <a:ea typeface="Nunito Light"/>
                <a:cs typeface="Nunito Light"/>
                <a:sym typeface="Nunito Light"/>
              </a:rPr>
              <a:t>Mr. Trash Wheel</a:t>
            </a:r>
            <a:endParaRPr>
              <a:solidFill>
                <a:schemeClr val="lt1"/>
              </a:solidFill>
              <a:highlight>
                <a:srgbClr val="1C97D4"/>
              </a:highlight>
              <a:latin typeface="Nunito Light"/>
              <a:ea typeface="Nunito Light"/>
              <a:cs typeface="Nunito Light"/>
              <a:sym typeface="Nunito Light"/>
            </a:endParaRPr>
          </a:p>
        </p:txBody>
      </p:sp>
      <p:pic>
        <p:nvPicPr>
          <p:cNvPr id="187" name="Google Shape;187;p25"/>
          <p:cNvPicPr preferRelativeResize="0"/>
          <p:nvPr/>
        </p:nvPicPr>
        <p:blipFill>
          <a:blip r:embed="rId4">
            <a:alphaModFix/>
          </a:blip>
          <a:stretch>
            <a:fillRect/>
          </a:stretch>
        </p:blipFill>
        <p:spPr>
          <a:xfrm>
            <a:off x="875273" y="432875"/>
            <a:ext cx="1044474" cy="564175"/>
          </a:xfrm>
          <a:prstGeom prst="rect">
            <a:avLst/>
          </a:prstGeom>
          <a:noFill/>
          <a:ln>
            <a:noFill/>
          </a:ln>
        </p:spPr>
      </p:pic>
      <p:sp>
        <p:nvSpPr>
          <p:cNvPr id="188" name="Google Shape;188;p25"/>
          <p:cNvSpPr/>
          <p:nvPr/>
        </p:nvSpPr>
        <p:spPr>
          <a:xfrm>
            <a:off x="875275" y="0"/>
            <a:ext cx="1788000" cy="3429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5"/>
          <p:cNvSpPr/>
          <p:nvPr/>
        </p:nvSpPr>
        <p:spPr>
          <a:xfrm>
            <a:off x="875275" y="4607175"/>
            <a:ext cx="1788000" cy="5367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5"/>
          <p:cNvSpPr txBox="1">
            <a:spLocks noGrp="1"/>
          </p:cNvSpPr>
          <p:nvPr>
            <p:ph type="sldNum" idx="12"/>
          </p:nvPr>
        </p:nvSpPr>
        <p:spPr>
          <a:xfrm>
            <a:off x="875283" y="4607178"/>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Montserrat"/>
                <a:ea typeface="Montserrat"/>
                <a:cs typeface="Montserrat"/>
                <a:sym typeface="Montserrat"/>
              </a:rPr>
              <a:pPr marL="0" lvl="0" indent="0" algn="ctr" rtl="0">
                <a:spcBef>
                  <a:spcPts val="0"/>
                </a:spcBef>
                <a:spcAft>
                  <a:spcPts val="0"/>
                </a:spcAft>
                <a:buNone/>
              </a:pPr>
              <a:t>13</a:t>
            </a:fld>
            <a:endParaRPr b="1">
              <a:solidFill>
                <a:schemeClr val="lt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97D4"/>
        </a:solidFill>
        <a:effectLst/>
      </p:bgPr>
    </p:bg>
    <p:spTree>
      <p:nvGrpSpPr>
        <p:cNvPr id="1" name="Shape 194"/>
        <p:cNvGrpSpPr/>
        <p:nvPr/>
      </p:nvGrpSpPr>
      <p:grpSpPr>
        <a:xfrm>
          <a:off x="0" y="0"/>
          <a:ext cx="0" cy="0"/>
          <a:chOff x="0" y="0"/>
          <a:chExt cx="0" cy="0"/>
        </a:xfrm>
      </p:grpSpPr>
      <p:sp>
        <p:nvSpPr>
          <p:cNvPr id="195" name="Google Shape;195;p26"/>
          <p:cNvSpPr/>
          <p:nvPr/>
        </p:nvSpPr>
        <p:spPr>
          <a:xfrm>
            <a:off x="875275" y="0"/>
            <a:ext cx="1788000" cy="342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6" name="Google Shape;196;p26"/>
          <p:cNvPicPr preferRelativeResize="0"/>
          <p:nvPr/>
        </p:nvPicPr>
        <p:blipFill>
          <a:blip r:embed="rId3">
            <a:alphaModFix/>
          </a:blip>
          <a:stretch>
            <a:fillRect/>
          </a:stretch>
        </p:blipFill>
        <p:spPr>
          <a:xfrm>
            <a:off x="875273" y="432875"/>
            <a:ext cx="1044474" cy="564175"/>
          </a:xfrm>
          <a:prstGeom prst="rect">
            <a:avLst/>
          </a:prstGeom>
          <a:noFill/>
          <a:ln>
            <a:noFill/>
          </a:ln>
        </p:spPr>
      </p:pic>
      <p:pic>
        <p:nvPicPr>
          <p:cNvPr id="197" name="Google Shape;197;p26"/>
          <p:cNvPicPr preferRelativeResize="0"/>
          <p:nvPr/>
        </p:nvPicPr>
        <p:blipFill>
          <a:blip r:embed="rId4">
            <a:alphaModFix/>
          </a:blip>
          <a:stretch>
            <a:fillRect/>
          </a:stretch>
        </p:blipFill>
        <p:spPr>
          <a:xfrm>
            <a:off x="0" y="4842025"/>
            <a:ext cx="9144003" cy="38850"/>
          </a:xfrm>
          <a:prstGeom prst="rect">
            <a:avLst/>
          </a:prstGeom>
          <a:noFill/>
          <a:ln>
            <a:noFill/>
          </a:ln>
        </p:spPr>
      </p:pic>
      <p:sp>
        <p:nvSpPr>
          <p:cNvPr id="198" name="Google Shape;198;p26"/>
          <p:cNvSpPr/>
          <p:nvPr/>
        </p:nvSpPr>
        <p:spPr>
          <a:xfrm>
            <a:off x="875275" y="4607175"/>
            <a:ext cx="17880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txBox="1">
            <a:spLocks noGrp="1"/>
          </p:cNvSpPr>
          <p:nvPr>
            <p:ph type="ctrTitle"/>
          </p:nvPr>
        </p:nvSpPr>
        <p:spPr>
          <a:xfrm>
            <a:off x="2772775" y="735375"/>
            <a:ext cx="4629600" cy="870000"/>
          </a:xfrm>
          <a:prstGeom prst="rect">
            <a:avLst/>
          </a:prstGeom>
        </p:spPr>
        <p:txBody>
          <a:bodyPr spcFirstLastPara="1" wrap="square" lIns="91425" tIns="91425" rIns="91425" bIns="91425" anchor="b" anchorCtr="0">
            <a:normAutofit fontScale="90000"/>
          </a:bodyPr>
          <a:lstStyle/>
          <a:p>
            <a:pPr marL="0" lvl="0" indent="0" algn="l" rtl="0">
              <a:lnSpc>
                <a:spcPct val="115000"/>
              </a:lnSpc>
              <a:spcBef>
                <a:spcPts val="0"/>
              </a:spcBef>
              <a:spcAft>
                <a:spcPts val="0"/>
              </a:spcAft>
              <a:buNone/>
            </a:pPr>
            <a:r>
              <a:rPr lang="it" b="1">
                <a:solidFill>
                  <a:schemeClr val="lt1"/>
                </a:solidFill>
                <a:latin typeface="Nunito"/>
                <a:ea typeface="Nunito"/>
                <a:cs typeface="Nunito"/>
                <a:sym typeface="Nunito"/>
              </a:rPr>
              <a:t>Ora tocca a voi</a:t>
            </a:r>
            <a:endParaRPr b="1">
              <a:solidFill>
                <a:schemeClr val="lt1"/>
              </a:solidFill>
              <a:latin typeface="Nunito"/>
              <a:ea typeface="Nunito"/>
              <a:cs typeface="Nunito"/>
              <a:sym typeface="Nunito"/>
            </a:endParaRPr>
          </a:p>
        </p:txBody>
      </p:sp>
      <p:sp>
        <p:nvSpPr>
          <p:cNvPr id="200" name="Google Shape;200;p26"/>
          <p:cNvSpPr txBox="1"/>
          <p:nvPr/>
        </p:nvSpPr>
        <p:spPr>
          <a:xfrm>
            <a:off x="2772775" y="1642400"/>
            <a:ext cx="6220500" cy="7926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FFFFFF"/>
              </a:buClr>
              <a:buSzPts val="2000"/>
              <a:buFont typeface="Nunito ExtraLight"/>
              <a:buAutoNum type="arabicPeriod"/>
            </a:pPr>
            <a:r>
              <a:rPr lang="it" sz="2000" b="1">
                <a:solidFill>
                  <a:srgbClr val="FFFFFF"/>
                </a:solidFill>
                <a:latin typeface="Nunito"/>
                <a:ea typeface="Nunito"/>
                <a:cs typeface="Nunito"/>
                <a:sym typeface="Nunito"/>
              </a:rPr>
              <a:t>Leggete</a:t>
            </a:r>
            <a:r>
              <a:rPr lang="it" sz="2000">
                <a:solidFill>
                  <a:srgbClr val="FFFFFF"/>
                </a:solidFill>
                <a:latin typeface="Nunito ExtraLight"/>
                <a:ea typeface="Nunito ExtraLight"/>
                <a:cs typeface="Nunito ExtraLight"/>
                <a:sym typeface="Nunito ExtraLight"/>
              </a:rPr>
              <a:t> la scheda sugli oceani e la plastica,</a:t>
            </a:r>
            <a:br>
              <a:rPr lang="it" sz="2000">
                <a:solidFill>
                  <a:srgbClr val="FFFFFF"/>
                </a:solidFill>
                <a:latin typeface="Nunito ExtraLight"/>
                <a:ea typeface="Nunito ExtraLight"/>
                <a:cs typeface="Nunito ExtraLight"/>
                <a:sym typeface="Nunito ExtraLight"/>
              </a:rPr>
            </a:br>
            <a:r>
              <a:rPr lang="it" sz="2000">
                <a:solidFill>
                  <a:srgbClr val="FFFFFF"/>
                </a:solidFill>
                <a:latin typeface="Nunito ExtraLight"/>
                <a:ea typeface="Nunito ExtraLight"/>
                <a:cs typeface="Nunito ExtraLight"/>
                <a:sym typeface="Nunito ExtraLight"/>
              </a:rPr>
              <a:t>dove troverete maggiori informazioni sugli elementi illustrati in questa presentazione.</a:t>
            </a:r>
            <a:endParaRPr sz="2000">
              <a:solidFill>
                <a:srgbClr val="FFFFFF"/>
              </a:solidFill>
              <a:latin typeface="Nunito ExtraLight"/>
              <a:ea typeface="Nunito ExtraLight"/>
              <a:cs typeface="Nunito ExtraLight"/>
              <a:sym typeface="Nunito ExtraLight"/>
            </a:endParaRPr>
          </a:p>
          <a:p>
            <a:pPr marL="457200" lvl="0" indent="-355600" algn="l" rtl="0">
              <a:lnSpc>
                <a:spcPct val="115000"/>
              </a:lnSpc>
              <a:spcBef>
                <a:spcPts val="0"/>
              </a:spcBef>
              <a:spcAft>
                <a:spcPts val="0"/>
              </a:spcAft>
              <a:buClr>
                <a:srgbClr val="FFFFFF"/>
              </a:buClr>
              <a:buSzPts val="2000"/>
              <a:buFont typeface="Nunito ExtraLight"/>
              <a:buAutoNum type="arabicPeriod"/>
            </a:pPr>
            <a:r>
              <a:rPr lang="it" sz="2000">
                <a:solidFill>
                  <a:srgbClr val="FFFFFF"/>
                </a:solidFill>
                <a:latin typeface="Nunito ExtraLight"/>
                <a:ea typeface="Nunito ExtraLight"/>
                <a:cs typeface="Nunito ExtraLight"/>
                <a:sym typeface="Nunito ExtraLight"/>
              </a:rPr>
              <a:t>Nella scheda </a:t>
            </a:r>
            <a:r>
              <a:rPr lang="it" sz="2000" b="1">
                <a:solidFill>
                  <a:srgbClr val="FFFFFF"/>
                </a:solidFill>
                <a:latin typeface="Nunito"/>
                <a:ea typeface="Nunito"/>
                <a:cs typeface="Nunito"/>
                <a:sym typeface="Nunito"/>
              </a:rPr>
              <a:t>troverete</a:t>
            </a:r>
            <a:r>
              <a:rPr lang="it" sz="2000">
                <a:solidFill>
                  <a:srgbClr val="FFFFFF"/>
                </a:solidFill>
                <a:latin typeface="Nunito ExtraLight"/>
                <a:ea typeface="Nunito ExtraLight"/>
                <a:cs typeface="Nunito ExtraLight"/>
                <a:sym typeface="Nunito ExtraLight"/>
              </a:rPr>
              <a:t> anche una serie</a:t>
            </a:r>
            <a:br>
              <a:rPr lang="it" sz="2000">
                <a:solidFill>
                  <a:srgbClr val="FFFFFF"/>
                </a:solidFill>
                <a:latin typeface="Nunito ExtraLight"/>
                <a:ea typeface="Nunito ExtraLight"/>
                <a:cs typeface="Nunito ExtraLight"/>
                <a:sym typeface="Nunito ExtraLight"/>
              </a:rPr>
            </a:br>
            <a:r>
              <a:rPr lang="it" sz="2000">
                <a:solidFill>
                  <a:srgbClr val="FFFFFF"/>
                </a:solidFill>
                <a:latin typeface="Nunito ExtraLight"/>
                <a:ea typeface="Nunito ExtraLight"/>
                <a:cs typeface="Nunito ExtraLight"/>
                <a:sym typeface="Nunito ExtraLight"/>
              </a:rPr>
              <a:t>di consigli su </a:t>
            </a:r>
            <a:r>
              <a:rPr lang="it" sz="2000" b="1">
                <a:solidFill>
                  <a:srgbClr val="FFFFFF"/>
                </a:solidFill>
                <a:latin typeface="Nunito"/>
                <a:ea typeface="Nunito"/>
                <a:cs typeface="Nunito"/>
                <a:sym typeface="Nunito"/>
              </a:rPr>
              <a:t>cosa può fare ciascuno di noi </a:t>
            </a:r>
            <a:br>
              <a:rPr lang="it" sz="2000" b="1">
                <a:solidFill>
                  <a:srgbClr val="FFFFFF"/>
                </a:solidFill>
                <a:latin typeface="Nunito"/>
                <a:ea typeface="Nunito"/>
                <a:cs typeface="Nunito"/>
                <a:sym typeface="Nunito"/>
              </a:rPr>
            </a:br>
            <a:r>
              <a:rPr lang="it" sz="2000">
                <a:solidFill>
                  <a:srgbClr val="FFFFFF"/>
                </a:solidFill>
                <a:latin typeface="Nunito ExtraLight"/>
                <a:ea typeface="Nunito ExtraLight"/>
                <a:cs typeface="Nunito ExtraLight"/>
                <a:sym typeface="Nunito ExtraLight"/>
              </a:rPr>
              <a:t>per contribuire a una gestione più sostenibile dell’acqua nel mondo.</a:t>
            </a:r>
            <a:endParaRPr sz="2000">
              <a:solidFill>
                <a:srgbClr val="FFFFFF"/>
              </a:solidFill>
              <a:latin typeface="Nunito ExtraLight"/>
              <a:ea typeface="Nunito ExtraLight"/>
              <a:cs typeface="Nunito ExtraLight"/>
              <a:sym typeface="Nunito ExtraLight"/>
            </a:endParaRPr>
          </a:p>
          <a:p>
            <a:pPr marL="457200" lvl="0" indent="-355600" algn="l" rtl="0">
              <a:lnSpc>
                <a:spcPct val="115000"/>
              </a:lnSpc>
              <a:spcBef>
                <a:spcPts val="0"/>
              </a:spcBef>
              <a:spcAft>
                <a:spcPts val="0"/>
              </a:spcAft>
              <a:buClr>
                <a:srgbClr val="FFFFFF"/>
              </a:buClr>
              <a:buSzPts val="2000"/>
              <a:buFont typeface="Nunito ExtraLight"/>
              <a:buAutoNum type="arabicPeriod"/>
            </a:pPr>
            <a:r>
              <a:rPr lang="it" sz="2000" b="1">
                <a:solidFill>
                  <a:srgbClr val="FFFFFF"/>
                </a:solidFill>
                <a:latin typeface="Nunito"/>
                <a:ea typeface="Nunito"/>
                <a:cs typeface="Nunito"/>
                <a:sym typeface="Nunito"/>
              </a:rPr>
              <a:t>Preparate</a:t>
            </a:r>
            <a:r>
              <a:rPr lang="it" sz="2000">
                <a:solidFill>
                  <a:srgbClr val="FFFFFF"/>
                </a:solidFill>
                <a:latin typeface="Nunito ExtraLight"/>
                <a:ea typeface="Nunito ExtraLight"/>
                <a:cs typeface="Nunito ExtraLight"/>
                <a:sym typeface="Nunito ExtraLight"/>
              </a:rPr>
              <a:t> una vostra presentazione ecc.</a:t>
            </a:r>
            <a:endParaRPr sz="2000">
              <a:solidFill>
                <a:srgbClr val="FFFFFF"/>
              </a:solidFill>
              <a:latin typeface="Nunito ExtraLight"/>
              <a:ea typeface="Nunito ExtraLight"/>
              <a:cs typeface="Nunito ExtraLight"/>
              <a:sym typeface="Nunito ExtraLight"/>
            </a:endParaRPr>
          </a:p>
        </p:txBody>
      </p:sp>
      <p:sp>
        <p:nvSpPr>
          <p:cNvPr id="201" name="Google Shape;201;p26"/>
          <p:cNvSpPr txBox="1">
            <a:spLocks noGrp="1"/>
          </p:cNvSpPr>
          <p:nvPr>
            <p:ph type="sldNum" idx="12"/>
          </p:nvPr>
        </p:nvSpPr>
        <p:spPr>
          <a:xfrm>
            <a:off x="875258" y="4607178"/>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dk1"/>
                </a:solidFill>
                <a:latin typeface="Montserrat"/>
                <a:ea typeface="Montserrat"/>
                <a:cs typeface="Montserrat"/>
                <a:sym typeface="Montserrat"/>
              </a:rPr>
              <a:pPr marL="0" lvl="0" indent="0" algn="ctr" rtl="0">
                <a:spcBef>
                  <a:spcPts val="0"/>
                </a:spcBef>
                <a:spcAft>
                  <a:spcPts val="0"/>
                </a:spcAft>
                <a:buNone/>
              </a:pPr>
              <a:t>14</a:t>
            </a:fld>
            <a:endParaRPr b="1">
              <a:solidFill>
                <a:schemeClr val="dk1"/>
              </a:solidFill>
              <a:latin typeface="Montserrat"/>
              <a:ea typeface="Montserrat"/>
              <a:cs typeface="Montserrat"/>
              <a:sym typeface="Montserrat"/>
            </a:endParaRPr>
          </a:p>
        </p:txBody>
      </p:sp>
      <p:pic>
        <p:nvPicPr>
          <p:cNvPr id="202" name="Google Shape;202;p26"/>
          <p:cNvPicPr preferRelativeResize="0"/>
          <p:nvPr/>
        </p:nvPicPr>
        <p:blipFill>
          <a:blip r:embed="rId5">
            <a:alphaModFix/>
          </a:blip>
          <a:stretch>
            <a:fillRect/>
          </a:stretch>
        </p:blipFill>
        <p:spPr>
          <a:xfrm>
            <a:off x="875275" y="2570450"/>
            <a:ext cx="1788000" cy="17906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02B69"/>
        </a:solidFill>
        <a:effectLst/>
      </p:bgPr>
    </p:bg>
    <p:spTree>
      <p:nvGrpSpPr>
        <p:cNvPr id="1" name="Shape 206"/>
        <p:cNvGrpSpPr/>
        <p:nvPr/>
      </p:nvGrpSpPr>
      <p:grpSpPr>
        <a:xfrm>
          <a:off x="0" y="0"/>
          <a:ext cx="0" cy="0"/>
          <a:chOff x="0" y="0"/>
          <a:chExt cx="0" cy="0"/>
        </a:xfrm>
      </p:grpSpPr>
      <p:sp>
        <p:nvSpPr>
          <p:cNvPr id="207" name="Google Shape;207;p27"/>
          <p:cNvSpPr txBox="1">
            <a:spLocks noGrp="1"/>
          </p:cNvSpPr>
          <p:nvPr>
            <p:ph type="ctrTitle"/>
          </p:nvPr>
        </p:nvSpPr>
        <p:spPr>
          <a:xfrm>
            <a:off x="2772775" y="2571750"/>
            <a:ext cx="3650700" cy="870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it" b="1">
                <a:solidFill>
                  <a:schemeClr val="lt1"/>
                </a:solidFill>
                <a:latin typeface="Nunito"/>
                <a:ea typeface="Nunito"/>
                <a:cs typeface="Nunito"/>
                <a:sym typeface="Nunito"/>
              </a:rPr>
              <a:t>Grazie.</a:t>
            </a:r>
            <a:endParaRPr b="1">
              <a:solidFill>
                <a:schemeClr val="lt1"/>
              </a:solidFill>
              <a:latin typeface="Nunito"/>
              <a:ea typeface="Nunito"/>
              <a:cs typeface="Nunito"/>
              <a:sym typeface="Nunito"/>
            </a:endParaRPr>
          </a:p>
        </p:txBody>
      </p:sp>
      <p:pic>
        <p:nvPicPr>
          <p:cNvPr id="208" name="Google Shape;208;p27"/>
          <p:cNvPicPr preferRelativeResize="0"/>
          <p:nvPr/>
        </p:nvPicPr>
        <p:blipFill>
          <a:blip r:embed="rId3">
            <a:alphaModFix/>
          </a:blip>
          <a:stretch>
            <a:fillRect/>
          </a:stretch>
        </p:blipFill>
        <p:spPr>
          <a:xfrm>
            <a:off x="875272" y="432875"/>
            <a:ext cx="1044550" cy="942050"/>
          </a:xfrm>
          <a:prstGeom prst="rect">
            <a:avLst/>
          </a:prstGeom>
          <a:noFill/>
          <a:ln>
            <a:noFill/>
          </a:ln>
        </p:spPr>
      </p:pic>
      <p:pic>
        <p:nvPicPr>
          <p:cNvPr id="209" name="Google Shape;209;p27"/>
          <p:cNvPicPr preferRelativeResize="0"/>
          <p:nvPr/>
        </p:nvPicPr>
        <p:blipFill>
          <a:blip r:embed="rId4">
            <a:alphaModFix/>
          </a:blip>
          <a:stretch>
            <a:fillRect/>
          </a:stretch>
        </p:blipFill>
        <p:spPr>
          <a:xfrm>
            <a:off x="0" y="4842025"/>
            <a:ext cx="9144003" cy="38850"/>
          </a:xfrm>
          <a:prstGeom prst="rect">
            <a:avLst/>
          </a:prstGeom>
          <a:noFill/>
          <a:ln>
            <a:noFill/>
          </a:ln>
        </p:spPr>
      </p:pic>
      <p:sp>
        <p:nvSpPr>
          <p:cNvPr id="210" name="Google Shape;210;p27"/>
          <p:cNvSpPr/>
          <p:nvPr/>
        </p:nvSpPr>
        <p:spPr>
          <a:xfrm>
            <a:off x="875275" y="0"/>
            <a:ext cx="1788000" cy="3429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7"/>
          <p:cNvSpPr/>
          <p:nvPr/>
        </p:nvSpPr>
        <p:spPr>
          <a:xfrm>
            <a:off x="875275" y="2583750"/>
            <a:ext cx="1788000" cy="25599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22253"/>
        </a:solidFill>
        <a:effectLst/>
      </p:bgPr>
    </p:bg>
    <p:spTree>
      <p:nvGrpSpPr>
        <p:cNvPr id="1" name="Shape 65"/>
        <p:cNvGrpSpPr/>
        <p:nvPr/>
      </p:nvGrpSpPr>
      <p:grpSpPr>
        <a:xfrm>
          <a:off x="0" y="0"/>
          <a:ext cx="0" cy="0"/>
          <a:chOff x="0" y="0"/>
          <a:chExt cx="0" cy="0"/>
        </a:xfrm>
      </p:grpSpPr>
      <p:sp>
        <p:nvSpPr>
          <p:cNvPr id="66" name="Google Shape;66;p14"/>
          <p:cNvSpPr txBox="1">
            <a:spLocks noGrp="1"/>
          </p:cNvSpPr>
          <p:nvPr>
            <p:ph type="ctrTitle"/>
          </p:nvPr>
        </p:nvSpPr>
        <p:spPr>
          <a:xfrm>
            <a:off x="784800" y="1313375"/>
            <a:ext cx="7352400" cy="3183300"/>
          </a:xfrm>
          <a:prstGeom prst="rect">
            <a:avLst/>
          </a:prstGeom>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None/>
            </a:pPr>
            <a:r>
              <a:rPr lang="it">
                <a:solidFill>
                  <a:schemeClr val="lt1"/>
                </a:solidFill>
                <a:latin typeface="Nunito Light"/>
                <a:ea typeface="Nunito Light"/>
                <a:cs typeface="Nunito Light"/>
                <a:sym typeface="Nunito Light"/>
              </a:rPr>
              <a:t>Perché la plastica </a:t>
            </a:r>
            <a:br>
              <a:rPr lang="it">
                <a:solidFill>
                  <a:schemeClr val="lt1"/>
                </a:solidFill>
                <a:latin typeface="Nunito Light"/>
                <a:ea typeface="Nunito Light"/>
                <a:cs typeface="Nunito Light"/>
                <a:sym typeface="Nunito Light"/>
              </a:rPr>
            </a:br>
            <a:r>
              <a:rPr lang="it">
                <a:solidFill>
                  <a:schemeClr val="lt1"/>
                </a:solidFill>
                <a:latin typeface="Nunito Light"/>
                <a:ea typeface="Nunito Light"/>
                <a:cs typeface="Nunito Light"/>
                <a:sym typeface="Nunito Light"/>
              </a:rPr>
              <a:t>è un </a:t>
            </a:r>
            <a:r>
              <a:rPr lang="it">
                <a:solidFill>
                  <a:schemeClr val="lt1"/>
                </a:solidFill>
                <a:highlight>
                  <a:srgbClr val="1C97D4"/>
                </a:highlight>
                <a:latin typeface="Nunito Light"/>
                <a:ea typeface="Nunito Light"/>
                <a:cs typeface="Nunito Light"/>
                <a:sym typeface="Nunito Light"/>
              </a:rPr>
              <a:t>problema</a:t>
            </a:r>
            <a:endParaRPr>
              <a:solidFill>
                <a:schemeClr val="lt1"/>
              </a:solidFill>
              <a:highlight>
                <a:srgbClr val="1C97D4"/>
              </a:highlight>
              <a:latin typeface="Nunito Light"/>
              <a:ea typeface="Nunito Light"/>
              <a:cs typeface="Nunito Light"/>
              <a:sym typeface="Nunito Light"/>
            </a:endParaRPr>
          </a:p>
        </p:txBody>
      </p:sp>
      <p:sp>
        <p:nvSpPr>
          <p:cNvPr id="67" name="Google Shape;67;p14"/>
          <p:cNvSpPr/>
          <p:nvPr/>
        </p:nvSpPr>
        <p:spPr>
          <a:xfrm>
            <a:off x="875275" y="0"/>
            <a:ext cx="1788000" cy="3429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Google Shape;68;p14"/>
          <p:cNvPicPr preferRelativeResize="0"/>
          <p:nvPr/>
        </p:nvPicPr>
        <p:blipFill>
          <a:blip r:embed="rId3">
            <a:alphaModFix/>
          </a:blip>
          <a:stretch>
            <a:fillRect/>
          </a:stretch>
        </p:blipFill>
        <p:spPr>
          <a:xfrm>
            <a:off x="875273" y="432875"/>
            <a:ext cx="1044474" cy="564175"/>
          </a:xfrm>
          <a:prstGeom prst="rect">
            <a:avLst/>
          </a:prstGeom>
          <a:noFill/>
          <a:ln>
            <a:noFill/>
          </a:ln>
        </p:spPr>
      </p:pic>
      <p:pic>
        <p:nvPicPr>
          <p:cNvPr id="69" name="Google Shape;69;p14"/>
          <p:cNvPicPr preferRelativeResize="0"/>
          <p:nvPr/>
        </p:nvPicPr>
        <p:blipFill>
          <a:blip r:embed="rId4">
            <a:alphaModFix/>
          </a:blip>
          <a:stretch>
            <a:fillRect/>
          </a:stretch>
        </p:blipFill>
        <p:spPr>
          <a:xfrm>
            <a:off x="0" y="4842025"/>
            <a:ext cx="9144003" cy="38850"/>
          </a:xfrm>
          <a:prstGeom prst="rect">
            <a:avLst/>
          </a:prstGeom>
          <a:noFill/>
          <a:ln>
            <a:noFill/>
          </a:ln>
        </p:spPr>
      </p:pic>
      <p:sp>
        <p:nvSpPr>
          <p:cNvPr id="70" name="Google Shape;70;p14"/>
          <p:cNvSpPr/>
          <p:nvPr/>
        </p:nvSpPr>
        <p:spPr>
          <a:xfrm>
            <a:off x="875275" y="4607175"/>
            <a:ext cx="1788000" cy="536700"/>
          </a:xfrm>
          <a:prstGeom prst="rect">
            <a:avLst/>
          </a:prstGeom>
          <a:solidFill>
            <a:srgbClr val="417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 name="Google Shape;71;p14"/>
          <p:cNvPicPr preferRelativeResize="0"/>
          <p:nvPr/>
        </p:nvPicPr>
        <p:blipFill>
          <a:blip r:embed="rId5">
            <a:alphaModFix/>
          </a:blip>
          <a:stretch>
            <a:fillRect/>
          </a:stretch>
        </p:blipFill>
        <p:spPr>
          <a:xfrm>
            <a:off x="6689078" y="-122364"/>
            <a:ext cx="3439625" cy="5625027"/>
          </a:xfrm>
          <a:prstGeom prst="rect">
            <a:avLst/>
          </a:prstGeom>
          <a:noFill/>
          <a:ln>
            <a:noFill/>
          </a:ln>
        </p:spPr>
      </p:pic>
      <p:sp>
        <p:nvSpPr>
          <p:cNvPr id="72" name="Google Shape;72;p14"/>
          <p:cNvSpPr txBox="1">
            <a:spLocks noGrp="1"/>
          </p:cNvSpPr>
          <p:nvPr>
            <p:ph type="sldNum" idx="12"/>
          </p:nvPr>
        </p:nvSpPr>
        <p:spPr>
          <a:xfrm>
            <a:off x="875283" y="4607178"/>
            <a:ext cx="1788000" cy="536700"/>
          </a:xfrm>
          <a:prstGeom prst="rect">
            <a:avLst/>
          </a:prstGeom>
          <a:solidFill>
            <a:srgbClr val="1C97D4"/>
          </a:solidFill>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Montserrat"/>
                <a:ea typeface="Montserrat"/>
                <a:cs typeface="Montserrat"/>
                <a:sym typeface="Montserrat"/>
              </a:rPr>
              <a:pPr marL="0" lvl="0" indent="0" algn="ctr" rtl="0">
                <a:spcBef>
                  <a:spcPts val="0"/>
                </a:spcBef>
                <a:spcAft>
                  <a:spcPts val="0"/>
                </a:spcAft>
                <a:buNone/>
              </a:pPr>
              <a:t>2</a:t>
            </a:fld>
            <a:endParaRPr b="1">
              <a:solidFill>
                <a:schemeClr val="lt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pic>
        <p:nvPicPr>
          <p:cNvPr id="77" name="Google Shape;77;p15"/>
          <p:cNvPicPr preferRelativeResize="0"/>
          <p:nvPr/>
        </p:nvPicPr>
        <p:blipFill rotWithShape="1">
          <a:blip r:embed="rId3">
            <a:alphaModFix/>
          </a:blip>
          <a:srcRect t="10223" b="10215"/>
          <a:stretch/>
        </p:blipFill>
        <p:spPr>
          <a:xfrm>
            <a:off x="0" y="0"/>
            <a:ext cx="9144003" cy="5143499"/>
          </a:xfrm>
          <a:prstGeom prst="rect">
            <a:avLst/>
          </a:prstGeom>
          <a:noFill/>
          <a:ln>
            <a:noFill/>
          </a:ln>
        </p:spPr>
      </p:pic>
      <p:sp>
        <p:nvSpPr>
          <p:cNvPr id="78" name="Google Shape;78;p15"/>
          <p:cNvSpPr txBox="1">
            <a:spLocks noGrp="1"/>
          </p:cNvSpPr>
          <p:nvPr>
            <p:ph type="ctrTitle"/>
          </p:nvPr>
        </p:nvSpPr>
        <p:spPr>
          <a:xfrm>
            <a:off x="784800" y="1313375"/>
            <a:ext cx="7787700" cy="3183300"/>
          </a:xfrm>
          <a:prstGeom prst="rect">
            <a:avLst/>
          </a:prstGeom>
          <a:ln>
            <a:noFill/>
          </a:ln>
        </p:spPr>
        <p:txBody>
          <a:bodyPr spcFirstLastPara="1" wrap="square" lIns="91425" tIns="91425" rIns="91425" bIns="91425" anchor="b" anchorCtr="0">
            <a:normAutofit/>
          </a:bodyPr>
          <a:lstStyle/>
          <a:p>
            <a:pPr marL="0" lvl="0" indent="0" algn="l" rtl="0">
              <a:lnSpc>
                <a:spcPct val="115000"/>
              </a:lnSpc>
              <a:spcBef>
                <a:spcPts val="0"/>
              </a:spcBef>
              <a:spcAft>
                <a:spcPts val="0"/>
              </a:spcAft>
              <a:buNone/>
            </a:pPr>
            <a:r>
              <a:rPr lang="it">
                <a:solidFill>
                  <a:schemeClr val="lt1"/>
                </a:solidFill>
                <a:highlight>
                  <a:srgbClr val="1C97D4"/>
                </a:highlight>
                <a:latin typeface="Nunito Light"/>
                <a:ea typeface="Nunito Light"/>
                <a:cs typeface="Nunito Light"/>
                <a:sym typeface="Nunito Light"/>
              </a:rPr>
              <a:t>Fitoplancton</a:t>
            </a:r>
            <a:endParaRPr>
              <a:solidFill>
                <a:schemeClr val="lt1"/>
              </a:solidFill>
              <a:highlight>
                <a:srgbClr val="1C97D4"/>
              </a:highlight>
              <a:latin typeface="Nunito Light"/>
              <a:ea typeface="Nunito Light"/>
              <a:cs typeface="Nunito Light"/>
              <a:sym typeface="Nunito Light"/>
            </a:endParaRPr>
          </a:p>
        </p:txBody>
      </p:sp>
      <p:sp>
        <p:nvSpPr>
          <p:cNvPr id="79" name="Google Shape;79;p15"/>
          <p:cNvSpPr/>
          <p:nvPr/>
        </p:nvSpPr>
        <p:spPr>
          <a:xfrm>
            <a:off x="875275" y="0"/>
            <a:ext cx="1788000" cy="3429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875275" y="4607175"/>
            <a:ext cx="1788000" cy="5367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txBox="1">
            <a:spLocks noGrp="1"/>
          </p:cNvSpPr>
          <p:nvPr>
            <p:ph type="sldNum" idx="12"/>
          </p:nvPr>
        </p:nvSpPr>
        <p:spPr>
          <a:xfrm>
            <a:off x="875283" y="4607178"/>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Montserrat"/>
                <a:ea typeface="Montserrat"/>
                <a:cs typeface="Montserrat"/>
                <a:sym typeface="Montserrat"/>
              </a:rPr>
              <a:pPr marL="0" lvl="0" indent="0" algn="ctr" rtl="0">
                <a:spcBef>
                  <a:spcPts val="0"/>
                </a:spcBef>
                <a:spcAft>
                  <a:spcPts val="0"/>
                </a:spcAft>
                <a:buNone/>
              </a:pPr>
              <a:t>3</a:t>
            </a:fld>
            <a:endParaRPr b="1">
              <a:solidFill>
                <a:schemeClr val="lt1"/>
              </a:solidFill>
              <a:latin typeface="Montserrat"/>
              <a:ea typeface="Montserrat"/>
              <a:cs typeface="Montserrat"/>
              <a:sym typeface="Montserrat"/>
            </a:endParaRPr>
          </a:p>
        </p:txBody>
      </p:sp>
      <p:pic>
        <p:nvPicPr>
          <p:cNvPr id="82" name="Google Shape;82;p15"/>
          <p:cNvPicPr preferRelativeResize="0"/>
          <p:nvPr/>
        </p:nvPicPr>
        <p:blipFill>
          <a:blip r:embed="rId4">
            <a:alphaModFix/>
          </a:blip>
          <a:stretch>
            <a:fillRect/>
          </a:stretch>
        </p:blipFill>
        <p:spPr>
          <a:xfrm>
            <a:off x="875273" y="432875"/>
            <a:ext cx="1044474" cy="564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pic>
        <p:nvPicPr>
          <p:cNvPr id="87" name="Google Shape;87;p16"/>
          <p:cNvPicPr preferRelativeResize="0"/>
          <p:nvPr/>
        </p:nvPicPr>
        <p:blipFill rotWithShape="1">
          <a:blip r:embed="rId3">
            <a:alphaModFix/>
          </a:blip>
          <a:srcRect/>
          <a:stretch/>
        </p:blipFill>
        <p:spPr>
          <a:xfrm>
            <a:off x="929600" y="0"/>
            <a:ext cx="7284792" cy="51435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C97D4"/>
        </a:solidFill>
        <a:effectLst/>
      </p:bgPr>
    </p:bg>
    <p:spTree>
      <p:nvGrpSpPr>
        <p:cNvPr id="1" name="Shape 91"/>
        <p:cNvGrpSpPr/>
        <p:nvPr/>
      </p:nvGrpSpPr>
      <p:grpSpPr>
        <a:xfrm>
          <a:off x="0" y="0"/>
          <a:ext cx="0" cy="0"/>
          <a:chOff x="0" y="0"/>
          <a:chExt cx="0" cy="0"/>
        </a:xfrm>
      </p:grpSpPr>
      <p:sp>
        <p:nvSpPr>
          <p:cNvPr id="92" name="Google Shape;92;p17"/>
          <p:cNvSpPr/>
          <p:nvPr/>
        </p:nvSpPr>
        <p:spPr>
          <a:xfrm>
            <a:off x="875275" y="0"/>
            <a:ext cx="1788000" cy="342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 name="Google Shape;93;p17"/>
          <p:cNvPicPr preferRelativeResize="0"/>
          <p:nvPr/>
        </p:nvPicPr>
        <p:blipFill>
          <a:blip r:embed="rId3">
            <a:alphaModFix/>
          </a:blip>
          <a:stretch>
            <a:fillRect/>
          </a:stretch>
        </p:blipFill>
        <p:spPr>
          <a:xfrm>
            <a:off x="875273" y="432875"/>
            <a:ext cx="1044474" cy="564175"/>
          </a:xfrm>
          <a:prstGeom prst="rect">
            <a:avLst/>
          </a:prstGeom>
          <a:noFill/>
          <a:ln>
            <a:noFill/>
          </a:ln>
        </p:spPr>
      </p:pic>
      <p:pic>
        <p:nvPicPr>
          <p:cNvPr id="94" name="Google Shape;94;p17"/>
          <p:cNvPicPr preferRelativeResize="0"/>
          <p:nvPr/>
        </p:nvPicPr>
        <p:blipFill>
          <a:blip r:embed="rId4">
            <a:alphaModFix/>
          </a:blip>
          <a:stretch>
            <a:fillRect/>
          </a:stretch>
        </p:blipFill>
        <p:spPr>
          <a:xfrm>
            <a:off x="0" y="4842025"/>
            <a:ext cx="9144003" cy="38850"/>
          </a:xfrm>
          <a:prstGeom prst="rect">
            <a:avLst/>
          </a:prstGeom>
          <a:noFill/>
          <a:ln>
            <a:noFill/>
          </a:ln>
        </p:spPr>
      </p:pic>
      <p:sp>
        <p:nvSpPr>
          <p:cNvPr id="95" name="Google Shape;95;p17"/>
          <p:cNvSpPr/>
          <p:nvPr/>
        </p:nvSpPr>
        <p:spPr>
          <a:xfrm>
            <a:off x="875275" y="4607175"/>
            <a:ext cx="17880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7"/>
          <p:cNvSpPr/>
          <p:nvPr/>
        </p:nvSpPr>
        <p:spPr>
          <a:xfrm>
            <a:off x="1346111" y="1124350"/>
            <a:ext cx="1094100" cy="10941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it" sz="5000">
                <a:solidFill>
                  <a:schemeClr val="lt1"/>
                </a:solidFill>
                <a:latin typeface="Nunito Black"/>
                <a:ea typeface="Nunito Black"/>
                <a:cs typeface="Nunito Black"/>
                <a:sym typeface="Nunito Black"/>
              </a:rPr>
              <a:t>1</a:t>
            </a:r>
            <a:endParaRPr sz="5000">
              <a:solidFill>
                <a:schemeClr val="lt1"/>
              </a:solidFill>
              <a:latin typeface="Nunito Black"/>
              <a:ea typeface="Nunito Black"/>
              <a:cs typeface="Nunito Black"/>
              <a:sym typeface="Nunito Black"/>
            </a:endParaRPr>
          </a:p>
        </p:txBody>
      </p:sp>
      <p:sp>
        <p:nvSpPr>
          <p:cNvPr id="97" name="Google Shape;97;p17"/>
          <p:cNvSpPr/>
          <p:nvPr/>
        </p:nvSpPr>
        <p:spPr>
          <a:xfrm>
            <a:off x="3908087" y="1124350"/>
            <a:ext cx="1094100" cy="10941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it" sz="5000">
                <a:solidFill>
                  <a:schemeClr val="lt1"/>
                </a:solidFill>
                <a:latin typeface="Nunito Black"/>
                <a:ea typeface="Nunito Black"/>
                <a:cs typeface="Nunito Black"/>
                <a:sym typeface="Nunito Black"/>
              </a:rPr>
              <a:t>2</a:t>
            </a:r>
            <a:endParaRPr sz="5000">
              <a:solidFill>
                <a:schemeClr val="lt1"/>
              </a:solidFill>
              <a:latin typeface="Nunito Black"/>
              <a:ea typeface="Nunito Black"/>
              <a:cs typeface="Nunito Black"/>
              <a:sym typeface="Nunito Black"/>
            </a:endParaRPr>
          </a:p>
        </p:txBody>
      </p:sp>
      <p:sp>
        <p:nvSpPr>
          <p:cNvPr id="98" name="Google Shape;98;p17"/>
          <p:cNvSpPr/>
          <p:nvPr/>
        </p:nvSpPr>
        <p:spPr>
          <a:xfrm>
            <a:off x="6692262" y="1141750"/>
            <a:ext cx="1094100" cy="1094100"/>
          </a:xfrm>
          <a:prstGeom prst="ellipse">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it" sz="5000">
                <a:solidFill>
                  <a:schemeClr val="lt1"/>
                </a:solidFill>
                <a:latin typeface="Nunito Black"/>
                <a:ea typeface="Nunito Black"/>
                <a:cs typeface="Nunito Black"/>
                <a:sym typeface="Nunito Black"/>
              </a:rPr>
              <a:t>3</a:t>
            </a:r>
            <a:endParaRPr sz="5000">
              <a:solidFill>
                <a:schemeClr val="lt1"/>
              </a:solidFill>
              <a:latin typeface="Nunito Black"/>
              <a:ea typeface="Nunito Black"/>
              <a:cs typeface="Nunito Black"/>
              <a:sym typeface="Nunito Black"/>
            </a:endParaRPr>
          </a:p>
        </p:txBody>
      </p:sp>
      <p:sp>
        <p:nvSpPr>
          <p:cNvPr id="99" name="Google Shape;99;p17"/>
          <p:cNvSpPr txBox="1"/>
          <p:nvPr/>
        </p:nvSpPr>
        <p:spPr>
          <a:xfrm>
            <a:off x="3260602" y="2472660"/>
            <a:ext cx="2400600" cy="447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rgbClr val="202B69"/>
              </a:buClr>
              <a:buSzPts val="1800"/>
              <a:buFont typeface="Nunito"/>
              <a:buNone/>
            </a:pPr>
            <a:r>
              <a:rPr lang="it" sz="2000" b="1">
                <a:solidFill>
                  <a:srgbClr val="1C97D4"/>
                </a:solidFill>
                <a:highlight>
                  <a:schemeClr val="lt1"/>
                </a:highlight>
                <a:latin typeface="Nunito"/>
                <a:ea typeface="Nunito"/>
                <a:cs typeface="Nunito"/>
                <a:sym typeface="Nunito"/>
              </a:rPr>
              <a:t>Salute</a:t>
            </a:r>
            <a:endParaRPr sz="2000" b="1" i="0" u="none" strike="noStrike" cap="none">
              <a:solidFill>
                <a:srgbClr val="1C97D4"/>
              </a:solidFill>
              <a:highlight>
                <a:schemeClr val="lt1"/>
              </a:highlight>
              <a:latin typeface="Nunito"/>
              <a:ea typeface="Nunito"/>
              <a:cs typeface="Nunito"/>
              <a:sym typeface="Nunito"/>
            </a:endParaRPr>
          </a:p>
        </p:txBody>
      </p:sp>
      <p:sp>
        <p:nvSpPr>
          <p:cNvPr id="100" name="Google Shape;100;p17"/>
          <p:cNvSpPr txBox="1"/>
          <p:nvPr/>
        </p:nvSpPr>
        <p:spPr>
          <a:xfrm>
            <a:off x="698615" y="2472674"/>
            <a:ext cx="2400600" cy="447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rgbClr val="202B69"/>
              </a:buClr>
              <a:buSzPts val="1800"/>
              <a:buFont typeface="Nunito"/>
              <a:buNone/>
            </a:pPr>
            <a:r>
              <a:rPr lang="it" sz="2000" b="1">
                <a:solidFill>
                  <a:srgbClr val="1C97D4"/>
                </a:solidFill>
                <a:highlight>
                  <a:schemeClr val="lt1"/>
                </a:highlight>
                <a:latin typeface="Nunito"/>
                <a:ea typeface="Nunito"/>
                <a:cs typeface="Nunito"/>
                <a:sym typeface="Nunito"/>
              </a:rPr>
              <a:t>Inquinamento</a:t>
            </a:r>
            <a:endParaRPr sz="2000" b="1">
              <a:solidFill>
                <a:srgbClr val="1C97D4"/>
              </a:solidFill>
              <a:highlight>
                <a:schemeClr val="lt1"/>
              </a:highlight>
              <a:latin typeface="Nunito"/>
              <a:ea typeface="Nunito"/>
              <a:cs typeface="Nunito"/>
              <a:sym typeface="Nunito"/>
            </a:endParaRPr>
          </a:p>
        </p:txBody>
      </p:sp>
      <p:sp>
        <p:nvSpPr>
          <p:cNvPr id="101" name="Google Shape;101;p17"/>
          <p:cNvSpPr txBox="1"/>
          <p:nvPr/>
        </p:nvSpPr>
        <p:spPr>
          <a:xfrm>
            <a:off x="6044763" y="2472674"/>
            <a:ext cx="2400600" cy="4476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600"/>
              <a:buFont typeface="Arial"/>
              <a:buNone/>
            </a:pPr>
            <a:r>
              <a:rPr lang="it" sz="2000" b="1">
                <a:solidFill>
                  <a:srgbClr val="1C97D4"/>
                </a:solidFill>
                <a:highlight>
                  <a:schemeClr val="lt1"/>
                </a:highlight>
                <a:latin typeface="Nunito"/>
                <a:ea typeface="Nunito"/>
                <a:cs typeface="Nunito"/>
                <a:sym typeface="Nunito"/>
              </a:rPr>
              <a:t>Biodiversità</a:t>
            </a:r>
            <a:endParaRPr sz="2000" b="1" i="0" u="none" strike="noStrike" cap="none">
              <a:solidFill>
                <a:srgbClr val="1C97D4"/>
              </a:solidFill>
              <a:highlight>
                <a:schemeClr val="lt1"/>
              </a:highlight>
              <a:latin typeface="Nunito"/>
              <a:ea typeface="Nunito"/>
              <a:cs typeface="Nunito"/>
              <a:sym typeface="Nunito"/>
            </a:endParaRPr>
          </a:p>
        </p:txBody>
      </p:sp>
      <p:sp>
        <p:nvSpPr>
          <p:cNvPr id="102" name="Google Shape;102;p17"/>
          <p:cNvSpPr txBox="1"/>
          <p:nvPr/>
        </p:nvSpPr>
        <p:spPr>
          <a:xfrm>
            <a:off x="0" y="379625"/>
            <a:ext cx="9144000" cy="70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it" sz="3400" b="1">
                <a:solidFill>
                  <a:srgbClr val="FFFFFF"/>
                </a:solidFill>
                <a:latin typeface="Nunito"/>
                <a:ea typeface="Nunito"/>
                <a:cs typeface="Nunito"/>
                <a:sym typeface="Nunito"/>
              </a:rPr>
              <a:t>IMPATTI</a:t>
            </a:r>
            <a:endParaRPr sz="3400" b="1">
              <a:solidFill>
                <a:srgbClr val="FFFFFF"/>
              </a:solidFill>
              <a:latin typeface="Nunito"/>
              <a:ea typeface="Nunito"/>
              <a:cs typeface="Nunito"/>
              <a:sym typeface="Nunito"/>
            </a:endParaRPr>
          </a:p>
        </p:txBody>
      </p:sp>
      <p:sp>
        <p:nvSpPr>
          <p:cNvPr id="103" name="Google Shape;103;p17"/>
          <p:cNvSpPr txBox="1"/>
          <p:nvPr/>
        </p:nvSpPr>
        <p:spPr>
          <a:xfrm>
            <a:off x="692858" y="2890574"/>
            <a:ext cx="2400600" cy="1181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it">
                <a:solidFill>
                  <a:srgbClr val="FFFFFF"/>
                </a:solidFill>
                <a:latin typeface="Nunito ExtraLight"/>
                <a:ea typeface="Nunito ExtraLight"/>
                <a:cs typeface="Nunito ExtraLight"/>
                <a:sym typeface="Nunito ExtraLight"/>
              </a:rPr>
              <a:t>La plastica che finisce </a:t>
            </a:r>
            <a:endParaRPr>
              <a:solidFill>
                <a:srgbClr val="FFFFFF"/>
              </a:solidFill>
              <a:latin typeface="Nunito ExtraLight"/>
              <a:ea typeface="Nunito ExtraLight"/>
              <a:cs typeface="Nunito ExtraLight"/>
              <a:sym typeface="Nunito ExtraLight"/>
            </a:endParaRPr>
          </a:p>
          <a:p>
            <a:pPr marL="0" lvl="0" indent="0" algn="ctr" rtl="0">
              <a:lnSpc>
                <a:spcPct val="115000"/>
              </a:lnSpc>
              <a:spcBef>
                <a:spcPts val="0"/>
              </a:spcBef>
              <a:spcAft>
                <a:spcPts val="0"/>
              </a:spcAft>
              <a:buClr>
                <a:schemeClr val="dk1"/>
              </a:buClr>
              <a:buSzPts val="1100"/>
              <a:buFont typeface="Arial"/>
              <a:buNone/>
            </a:pPr>
            <a:r>
              <a:rPr lang="it">
                <a:solidFill>
                  <a:srgbClr val="FFFFFF"/>
                </a:solidFill>
                <a:latin typeface="Nunito ExtraLight"/>
                <a:ea typeface="Nunito ExtraLight"/>
                <a:cs typeface="Nunito ExtraLight"/>
                <a:sym typeface="Nunito ExtraLight"/>
              </a:rPr>
              <a:t>nelle acque può causare </a:t>
            </a:r>
            <a:endParaRPr>
              <a:solidFill>
                <a:srgbClr val="FFFFFF"/>
              </a:solidFill>
              <a:latin typeface="Nunito ExtraLight"/>
              <a:ea typeface="Nunito ExtraLight"/>
              <a:cs typeface="Nunito ExtraLight"/>
              <a:sym typeface="Nunito ExtraLight"/>
            </a:endParaRPr>
          </a:p>
          <a:p>
            <a:pPr marL="0" lvl="0" indent="0" algn="ctr" rtl="0">
              <a:lnSpc>
                <a:spcPct val="115000"/>
              </a:lnSpc>
              <a:spcBef>
                <a:spcPts val="0"/>
              </a:spcBef>
              <a:spcAft>
                <a:spcPts val="0"/>
              </a:spcAft>
              <a:buClr>
                <a:schemeClr val="dk1"/>
              </a:buClr>
              <a:buSzPts val="1100"/>
              <a:buFont typeface="Arial"/>
              <a:buNone/>
            </a:pPr>
            <a:r>
              <a:rPr lang="it">
                <a:solidFill>
                  <a:srgbClr val="FFFFFF"/>
                </a:solidFill>
                <a:latin typeface="Nunito ExtraLight"/>
                <a:ea typeface="Nunito ExtraLight"/>
                <a:cs typeface="Nunito ExtraLight"/>
                <a:sym typeface="Nunito ExtraLight"/>
              </a:rPr>
              <a:t>un grave inquinamento, </a:t>
            </a:r>
            <a:endParaRPr>
              <a:solidFill>
                <a:srgbClr val="FFFFFF"/>
              </a:solidFill>
              <a:latin typeface="Nunito ExtraLight"/>
              <a:ea typeface="Nunito ExtraLight"/>
              <a:cs typeface="Nunito ExtraLight"/>
              <a:sym typeface="Nunito ExtraLight"/>
            </a:endParaRPr>
          </a:p>
          <a:p>
            <a:pPr marL="0" lvl="0" indent="0" algn="ctr" rtl="0">
              <a:lnSpc>
                <a:spcPct val="115000"/>
              </a:lnSpc>
              <a:spcBef>
                <a:spcPts val="0"/>
              </a:spcBef>
              <a:spcAft>
                <a:spcPts val="0"/>
              </a:spcAft>
              <a:buClr>
                <a:schemeClr val="dk1"/>
              </a:buClr>
              <a:buSzPts val="1100"/>
              <a:buFont typeface="Arial"/>
              <a:buNone/>
            </a:pPr>
            <a:r>
              <a:rPr lang="it">
                <a:solidFill>
                  <a:srgbClr val="FFFFFF"/>
                </a:solidFill>
                <a:latin typeface="Nunito ExtraLight"/>
                <a:ea typeface="Nunito ExtraLight"/>
                <a:cs typeface="Nunito ExtraLight"/>
                <a:sym typeface="Nunito ExtraLight"/>
              </a:rPr>
              <a:t>che mette a rischio la salute degli animali e degli ecosistemi marini e fluviali.</a:t>
            </a:r>
            <a:endParaRPr>
              <a:solidFill>
                <a:srgbClr val="FFFFFF"/>
              </a:solidFill>
              <a:latin typeface="Nunito ExtraLight"/>
              <a:ea typeface="Nunito ExtraLight"/>
              <a:cs typeface="Nunito ExtraLight"/>
              <a:sym typeface="Nunito ExtraLight"/>
            </a:endParaRPr>
          </a:p>
        </p:txBody>
      </p:sp>
      <p:sp>
        <p:nvSpPr>
          <p:cNvPr id="104" name="Google Shape;104;p17"/>
          <p:cNvSpPr/>
          <p:nvPr/>
        </p:nvSpPr>
        <p:spPr>
          <a:xfrm>
            <a:off x="3223925" y="2890574"/>
            <a:ext cx="2462400" cy="1094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it">
                <a:solidFill>
                  <a:srgbClr val="FFFFFF"/>
                </a:solidFill>
                <a:latin typeface="Nunito ExtraLight"/>
                <a:ea typeface="Nunito ExtraLight"/>
                <a:cs typeface="Nunito ExtraLight"/>
                <a:sym typeface="Nunito ExtraLight"/>
              </a:rPr>
              <a:t>La plastica presente </a:t>
            </a:r>
            <a:br>
              <a:rPr lang="it">
                <a:solidFill>
                  <a:srgbClr val="FFFFFF"/>
                </a:solidFill>
                <a:latin typeface="Nunito ExtraLight"/>
                <a:ea typeface="Nunito ExtraLight"/>
                <a:cs typeface="Nunito ExtraLight"/>
                <a:sym typeface="Nunito ExtraLight"/>
              </a:rPr>
            </a:br>
            <a:r>
              <a:rPr lang="it">
                <a:solidFill>
                  <a:srgbClr val="FFFFFF"/>
                </a:solidFill>
                <a:latin typeface="Nunito ExtraLight"/>
                <a:ea typeface="Nunito ExtraLight"/>
                <a:cs typeface="Nunito ExtraLight"/>
                <a:sym typeface="Nunito ExtraLight"/>
              </a:rPr>
              <a:t>nelle acque può contaminare il cibo e l'acqua potabile, mettendo a rischio </a:t>
            </a:r>
            <a:br>
              <a:rPr lang="it">
                <a:solidFill>
                  <a:srgbClr val="FFFFFF"/>
                </a:solidFill>
                <a:latin typeface="Nunito ExtraLight"/>
                <a:ea typeface="Nunito ExtraLight"/>
                <a:cs typeface="Nunito ExtraLight"/>
                <a:sym typeface="Nunito ExtraLight"/>
              </a:rPr>
            </a:br>
            <a:r>
              <a:rPr lang="it">
                <a:solidFill>
                  <a:srgbClr val="FFFFFF"/>
                </a:solidFill>
                <a:latin typeface="Nunito ExtraLight"/>
                <a:ea typeface="Nunito ExtraLight"/>
                <a:cs typeface="Nunito ExtraLight"/>
                <a:sym typeface="Nunito ExtraLight"/>
              </a:rPr>
              <a:t>la salute delle persone </a:t>
            </a:r>
            <a:br>
              <a:rPr lang="it">
                <a:solidFill>
                  <a:srgbClr val="FFFFFF"/>
                </a:solidFill>
                <a:latin typeface="Nunito ExtraLight"/>
                <a:ea typeface="Nunito ExtraLight"/>
                <a:cs typeface="Nunito ExtraLight"/>
                <a:sym typeface="Nunito ExtraLight"/>
              </a:rPr>
            </a:br>
            <a:r>
              <a:rPr lang="it">
                <a:solidFill>
                  <a:srgbClr val="FFFFFF"/>
                </a:solidFill>
                <a:latin typeface="Nunito ExtraLight"/>
                <a:ea typeface="Nunito ExtraLight"/>
                <a:cs typeface="Nunito ExtraLight"/>
                <a:sym typeface="Nunito ExtraLight"/>
              </a:rPr>
              <a:t>che li consumano.</a:t>
            </a:r>
            <a:endParaRPr>
              <a:solidFill>
                <a:srgbClr val="FFFFFF"/>
              </a:solidFill>
              <a:latin typeface="Nunito ExtraLight"/>
              <a:ea typeface="Nunito ExtraLight"/>
              <a:cs typeface="Nunito ExtraLight"/>
              <a:sym typeface="Nunito ExtraLight"/>
            </a:endParaRPr>
          </a:p>
        </p:txBody>
      </p:sp>
      <p:sp>
        <p:nvSpPr>
          <p:cNvPr id="105" name="Google Shape;105;p17"/>
          <p:cNvSpPr/>
          <p:nvPr/>
        </p:nvSpPr>
        <p:spPr>
          <a:xfrm>
            <a:off x="6027454" y="2873174"/>
            <a:ext cx="2423700" cy="15642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it">
                <a:solidFill>
                  <a:srgbClr val="FFFFFF"/>
                </a:solidFill>
                <a:latin typeface="Nunito ExtraLight"/>
                <a:ea typeface="Nunito ExtraLight"/>
                <a:cs typeface="Nunito ExtraLight"/>
                <a:sym typeface="Nunito ExtraLight"/>
              </a:rPr>
              <a:t>Gli animali possono </a:t>
            </a:r>
            <a:br>
              <a:rPr lang="it">
                <a:solidFill>
                  <a:srgbClr val="FFFFFF"/>
                </a:solidFill>
                <a:latin typeface="Nunito ExtraLight"/>
                <a:ea typeface="Nunito ExtraLight"/>
                <a:cs typeface="Nunito ExtraLight"/>
                <a:sym typeface="Nunito ExtraLight"/>
              </a:rPr>
            </a:br>
            <a:r>
              <a:rPr lang="it">
                <a:solidFill>
                  <a:srgbClr val="FFFFFF"/>
                </a:solidFill>
                <a:latin typeface="Nunito ExtraLight"/>
                <a:ea typeface="Nunito ExtraLight"/>
                <a:cs typeface="Nunito ExtraLight"/>
                <a:sym typeface="Nunito ExtraLight"/>
              </a:rPr>
              <a:t>ingerire la plastica </a:t>
            </a:r>
            <a:br>
              <a:rPr lang="it">
                <a:solidFill>
                  <a:srgbClr val="FFFFFF"/>
                </a:solidFill>
                <a:latin typeface="Nunito ExtraLight"/>
                <a:ea typeface="Nunito ExtraLight"/>
                <a:cs typeface="Nunito ExtraLight"/>
                <a:sym typeface="Nunito ExtraLight"/>
              </a:rPr>
            </a:br>
            <a:r>
              <a:rPr lang="it">
                <a:solidFill>
                  <a:srgbClr val="FFFFFF"/>
                </a:solidFill>
                <a:latin typeface="Nunito ExtraLight"/>
                <a:ea typeface="Nunito ExtraLight"/>
                <a:cs typeface="Nunito ExtraLight"/>
                <a:sym typeface="Nunito ExtraLight"/>
              </a:rPr>
              <a:t>o rimanere intrappolati. Questo può avere ripercussioni negative </a:t>
            </a:r>
            <a:br>
              <a:rPr lang="it">
                <a:solidFill>
                  <a:srgbClr val="FFFFFF"/>
                </a:solidFill>
                <a:latin typeface="Nunito ExtraLight"/>
                <a:ea typeface="Nunito ExtraLight"/>
                <a:cs typeface="Nunito ExtraLight"/>
                <a:sym typeface="Nunito ExtraLight"/>
              </a:rPr>
            </a:br>
            <a:r>
              <a:rPr lang="it">
                <a:solidFill>
                  <a:srgbClr val="FFFFFF"/>
                </a:solidFill>
                <a:latin typeface="Nunito ExtraLight"/>
                <a:ea typeface="Nunito ExtraLight"/>
                <a:cs typeface="Nunito ExtraLight"/>
                <a:sym typeface="Nunito ExtraLight"/>
              </a:rPr>
              <a:t>su un intero ecosistema.</a:t>
            </a:r>
            <a:endParaRPr>
              <a:solidFill>
                <a:srgbClr val="FFFFFF"/>
              </a:solidFill>
              <a:latin typeface="Nunito ExtraLight"/>
              <a:ea typeface="Nunito ExtraLight"/>
              <a:cs typeface="Nunito ExtraLight"/>
              <a:sym typeface="Nunito ExtraLight"/>
            </a:endParaRPr>
          </a:p>
        </p:txBody>
      </p:sp>
      <p:sp>
        <p:nvSpPr>
          <p:cNvPr id="106" name="Google Shape;106;p17"/>
          <p:cNvSpPr txBox="1">
            <a:spLocks noGrp="1"/>
          </p:cNvSpPr>
          <p:nvPr>
            <p:ph type="sldNum" idx="12"/>
          </p:nvPr>
        </p:nvSpPr>
        <p:spPr>
          <a:xfrm>
            <a:off x="875258" y="4607178"/>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dk1"/>
                </a:solidFill>
                <a:latin typeface="Montserrat"/>
                <a:ea typeface="Montserrat"/>
                <a:cs typeface="Montserrat"/>
                <a:sym typeface="Montserrat"/>
              </a:rPr>
              <a:pPr marL="0" lvl="0" indent="0" algn="ctr" rtl="0">
                <a:spcBef>
                  <a:spcPts val="0"/>
                </a:spcBef>
                <a:spcAft>
                  <a:spcPts val="0"/>
                </a:spcAft>
                <a:buNone/>
              </a:pPr>
              <a:t>5</a:t>
            </a:fld>
            <a:endParaRPr b="1">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22253"/>
        </a:solidFill>
        <a:effectLst/>
      </p:bgPr>
    </p:bg>
    <p:spTree>
      <p:nvGrpSpPr>
        <p:cNvPr id="1" name="Shape 110"/>
        <p:cNvGrpSpPr/>
        <p:nvPr/>
      </p:nvGrpSpPr>
      <p:grpSpPr>
        <a:xfrm>
          <a:off x="0" y="0"/>
          <a:ext cx="0" cy="0"/>
          <a:chOff x="0" y="0"/>
          <a:chExt cx="0" cy="0"/>
        </a:xfrm>
      </p:grpSpPr>
      <p:sp>
        <p:nvSpPr>
          <p:cNvPr id="111" name="Google Shape;111;p18"/>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None/>
            </a:pPr>
            <a:r>
              <a:rPr lang="it">
                <a:solidFill>
                  <a:schemeClr val="lt1"/>
                </a:solidFill>
                <a:latin typeface="Nunito Light"/>
                <a:ea typeface="Nunito Light"/>
                <a:cs typeface="Nunito Light"/>
                <a:sym typeface="Nunito Light"/>
              </a:rPr>
              <a:t>Un esempio </a:t>
            </a:r>
            <a:endParaRPr>
              <a:solidFill>
                <a:schemeClr val="lt1"/>
              </a:solidFill>
              <a:latin typeface="Nunito Light"/>
              <a:ea typeface="Nunito Light"/>
              <a:cs typeface="Nunito Light"/>
              <a:sym typeface="Nunito Light"/>
            </a:endParaRPr>
          </a:p>
          <a:p>
            <a:pPr marL="0" lvl="0" indent="0" algn="l" rtl="0">
              <a:lnSpc>
                <a:spcPct val="100000"/>
              </a:lnSpc>
              <a:spcBef>
                <a:spcPts val="0"/>
              </a:spcBef>
              <a:spcAft>
                <a:spcPts val="0"/>
              </a:spcAft>
              <a:buNone/>
            </a:pPr>
            <a:r>
              <a:rPr lang="it">
                <a:solidFill>
                  <a:schemeClr val="lt1"/>
                </a:solidFill>
                <a:latin typeface="Nunito Light"/>
                <a:ea typeface="Nunito Light"/>
                <a:cs typeface="Nunito Light"/>
                <a:sym typeface="Nunito Light"/>
              </a:rPr>
              <a:t>di impatto </a:t>
            </a:r>
            <a:r>
              <a:rPr lang="it">
                <a:solidFill>
                  <a:schemeClr val="lt1"/>
                </a:solidFill>
                <a:highlight>
                  <a:srgbClr val="1C97D4"/>
                </a:highlight>
                <a:latin typeface="Nunito Light"/>
                <a:ea typeface="Nunito Light"/>
                <a:cs typeface="Nunito Light"/>
                <a:sym typeface="Nunito Light"/>
              </a:rPr>
              <a:t>negativo</a:t>
            </a:r>
            <a:r>
              <a:rPr lang="it">
                <a:solidFill>
                  <a:schemeClr val="lt1"/>
                </a:solidFill>
                <a:latin typeface="Nunito Light"/>
                <a:ea typeface="Nunito Light"/>
                <a:cs typeface="Nunito Light"/>
                <a:sym typeface="Nunito Light"/>
              </a:rPr>
              <a:t> </a:t>
            </a:r>
            <a:endParaRPr>
              <a:solidFill>
                <a:schemeClr val="lt1"/>
              </a:solidFill>
              <a:latin typeface="Nunito Light"/>
              <a:ea typeface="Nunito Light"/>
              <a:cs typeface="Nunito Light"/>
              <a:sym typeface="Nunito Light"/>
            </a:endParaRPr>
          </a:p>
        </p:txBody>
      </p:sp>
      <p:pic>
        <p:nvPicPr>
          <p:cNvPr id="112" name="Google Shape;112;p18"/>
          <p:cNvPicPr preferRelativeResize="0"/>
          <p:nvPr/>
        </p:nvPicPr>
        <p:blipFill>
          <a:blip r:embed="rId3">
            <a:alphaModFix/>
          </a:blip>
          <a:stretch>
            <a:fillRect/>
          </a:stretch>
        </p:blipFill>
        <p:spPr>
          <a:xfrm>
            <a:off x="875273" y="432875"/>
            <a:ext cx="1044474" cy="564175"/>
          </a:xfrm>
          <a:prstGeom prst="rect">
            <a:avLst/>
          </a:prstGeom>
          <a:noFill/>
          <a:ln>
            <a:noFill/>
          </a:ln>
        </p:spPr>
      </p:pic>
      <p:pic>
        <p:nvPicPr>
          <p:cNvPr id="113" name="Google Shape;113;p18"/>
          <p:cNvPicPr preferRelativeResize="0"/>
          <p:nvPr/>
        </p:nvPicPr>
        <p:blipFill>
          <a:blip r:embed="rId4">
            <a:alphaModFix/>
          </a:blip>
          <a:stretch>
            <a:fillRect/>
          </a:stretch>
        </p:blipFill>
        <p:spPr>
          <a:xfrm>
            <a:off x="0" y="4842025"/>
            <a:ext cx="9144003" cy="38850"/>
          </a:xfrm>
          <a:prstGeom prst="rect">
            <a:avLst/>
          </a:prstGeom>
          <a:noFill/>
          <a:ln>
            <a:noFill/>
          </a:ln>
        </p:spPr>
      </p:pic>
      <p:pic>
        <p:nvPicPr>
          <p:cNvPr id="114" name="Google Shape;114;p18"/>
          <p:cNvPicPr preferRelativeResize="0"/>
          <p:nvPr/>
        </p:nvPicPr>
        <p:blipFill>
          <a:blip r:embed="rId5">
            <a:alphaModFix/>
          </a:blip>
          <a:stretch>
            <a:fillRect/>
          </a:stretch>
        </p:blipFill>
        <p:spPr>
          <a:xfrm>
            <a:off x="7992200" y="-801850"/>
            <a:ext cx="1195750" cy="6747202"/>
          </a:xfrm>
          <a:prstGeom prst="rect">
            <a:avLst/>
          </a:prstGeom>
          <a:noFill/>
          <a:ln>
            <a:noFill/>
          </a:ln>
        </p:spPr>
      </p:pic>
      <p:sp>
        <p:nvSpPr>
          <p:cNvPr id="115" name="Google Shape;115;p18"/>
          <p:cNvSpPr/>
          <p:nvPr/>
        </p:nvSpPr>
        <p:spPr>
          <a:xfrm>
            <a:off x="875275" y="0"/>
            <a:ext cx="1788000" cy="3429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8"/>
          <p:cNvSpPr/>
          <p:nvPr/>
        </p:nvSpPr>
        <p:spPr>
          <a:xfrm>
            <a:off x="875275" y="4607175"/>
            <a:ext cx="1788000" cy="5367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8"/>
          <p:cNvSpPr txBox="1">
            <a:spLocks noGrp="1"/>
          </p:cNvSpPr>
          <p:nvPr>
            <p:ph type="sldNum" idx="12"/>
          </p:nvPr>
        </p:nvSpPr>
        <p:spPr>
          <a:xfrm>
            <a:off x="875283" y="4607178"/>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Montserrat"/>
                <a:ea typeface="Montserrat"/>
                <a:cs typeface="Montserrat"/>
                <a:sym typeface="Montserrat"/>
              </a:rPr>
              <a:pPr marL="0" lvl="0" indent="0" algn="ctr" rtl="0">
                <a:spcBef>
                  <a:spcPts val="0"/>
                </a:spcBef>
                <a:spcAft>
                  <a:spcPts val="0"/>
                </a:spcAft>
                <a:buNone/>
              </a:pPr>
              <a:t>6</a:t>
            </a:fld>
            <a:endParaRPr b="1">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pic>
        <p:nvPicPr>
          <p:cNvPr id="122" name="Google Shape;122;p19"/>
          <p:cNvPicPr preferRelativeResize="0"/>
          <p:nvPr/>
        </p:nvPicPr>
        <p:blipFill rotWithShape="1">
          <a:blip r:embed="rId3">
            <a:alphaModFix/>
          </a:blip>
          <a:srcRect l="13674" b="9828"/>
          <a:stretch/>
        </p:blipFill>
        <p:spPr>
          <a:xfrm>
            <a:off x="0" y="0"/>
            <a:ext cx="9301650" cy="5174050"/>
          </a:xfrm>
          <a:prstGeom prst="rect">
            <a:avLst/>
          </a:prstGeom>
          <a:noFill/>
          <a:ln>
            <a:noFill/>
          </a:ln>
        </p:spPr>
      </p:pic>
      <p:sp>
        <p:nvSpPr>
          <p:cNvPr id="123" name="Google Shape;123;p19"/>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None/>
            </a:pPr>
            <a:r>
              <a:rPr lang="it">
                <a:solidFill>
                  <a:schemeClr val="lt1"/>
                </a:solidFill>
                <a:highlight>
                  <a:srgbClr val="1C97D4"/>
                </a:highlight>
                <a:latin typeface="Nunito Light"/>
                <a:ea typeface="Nunito Light"/>
                <a:cs typeface="Nunito Light"/>
                <a:sym typeface="Nunito Light"/>
              </a:rPr>
              <a:t>Mediterraneo</a:t>
            </a:r>
            <a:endParaRPr>
              <a:solidFill>
                <a:schemeClr val="lt1"/>
              </a:solidFill>
              <a:highlight>
                <a:srgbClr val="1C97D4"/>
              </a:highlight>
              <a:latin typeface="Nunito Light"/>
              <a:ea typeface="Nunito Light"/>
              <a:cs typeface="Nunito Light"/>
              <a:sym typeface="Nunito Light"/>
            </a:endParaRPr>
          </a:p>
        </p:txBody>
      </p:sp>
      <p:pic>
        <p:nvPicPr>
          <p:cNvPr id="124" name="Google Shape;124;p19"/>
          <p:cNvPicPr preferRelativeResize="0"/>
          <p:nvPr/>
        </p:nvPicPr>
        <p:blipFill>
          <a:blip r:embed="rId4">
            <a:alphaModFix/>
          </a:blip>
          <a:stretch>
            <a:fillRect/>
          </a:stretch>
        </p:blipFill>
        <p:spPr>
          <a:xfrm>
            <a:off x="875273" y="432875"/>
            <a:ext cx="1044474" cy="564175"/>
          </a:xfrm>
          <a:prstGeom prst="rect">
            <a:avLst/>
          </a:prstGeom>
          <a:noFill/>
          <a:ln>
            <a:noFill/>
          </a:ln>
        </p:spPr>
      </p:pic>
      <p:sp>
        <p:nvSpPr>
          <p:cNvPr id="125" name="Google Shape;125;p19"/>
          <p:cNvSpPr/>
          <p:nvPr/>
        </p:nvSpPr>
        <p:spPr>
          <a:xfrm>
            <a:off x="875275" y="0"/>
            <a:ext cx="1788000" cy="3429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9"/>
          <p:cNvSpPr/>
          <p:nvPr/>
        </p:nvSpPr>
        <p:spPr>
          <a:xfrm>
            <a:off x="875275" y="4607175"/>
            <a:ext cx="1788000" cy="5367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txBox="1">
            <a:spLocks noGrp="1"/>
          </p:cNvSpPr>
          <p:nvPr>
            <p:ph type="sldNum" idx="12"/>
          </p:nvPr>
        </p:nvSpPr>
        <p:spPr>
          <a:xfrm>
            <a:off x="875283" y="4607178"/>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Montserrat"/>
                <a:ea typeface="Montserrat"/>
                <a:cs typeface="Montserrat"/>
                <a:sym typeface="Montserrat"/>
              </a:rPr>
              <a:pPr marL="0" lvl="0" indent="0" algn="ctr" rtl="0">
                <a:spcBef>
                  <a:spcPts val="0"/>
                </a:spcBef>
                <a:spcAft>
                  <a:spcPts val="0"/>
                </a:spcAft>
                <a:buNone/>
              </a:pPr>
              <a:t>7</a:t>
            </a:fld>
            <a:endParaRPr b="1">
              <a:solidFill>
                <a:schemeClr val="lt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22253"/>
        </a:solidFill>
        <a:effectLst/>
      </p:bgPr>
    </p:bg>
    <p:spTree>
      <p:nvGrpSpPr>
        <p:cNvPr id="1" name="Shape 131"/>
        <p:cNvGrpSpPr/>
        <p:nvPr/>
      </p:nvGrpSpPr>
      <p:grpSpPr>
        <a:xfrm>
          <a:off x="0" y="0"/>
          <a:ext cx="0" cy="0"/>
          <a:chOff x="0" y="0"/>
          <a:chExt cx="0" cy="0"/>
        </a:xfrm>
      </p:grpSpPr>
      <p:sp>
        <p:nvSpPr>
          <p:cNvPr id="132" name="Google Shape;132;p20"/>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None/>
            </a:pPr>
            <a:r>
              <a:rPr lang="it">
                <a:solidFill>
                  <a:schemeClr val="lt1"/>
                </a:solidFill>
                <a:latin typeface="Nunito Light"/>
                <a:ea typeface="Nunito Light"/>
                <a:cs typeface="Nunito Light"/>
                <a:sym typeface="Nunito Light"/>
              </a:rPr>
              <a:t>Una storia dal  </a:t>
            </a:r>
            <a:br>
              <a:rPr lang="it">
                <a:solidFill>
                  <a:schemeClr val="lt1"/>
                </a:solidFill>
                <a:latin typeface="Nunito Light"/>
                <a:ea typeface="Nunito Light"/>
                <a:cs typeface="Nunito Light"/>
                <a:sym typeface="Nunito Light"/>
              </a:rPr>
            </a:br>
            <a:r>
              <a:rPr lang="it">
                <a:solidFill>
                  <a:schemeClr val="lt1"/>
                </a:solidFill>
                <a:highlight>
                  <a:srgbClr val="1C97D4"/>
                </a:highlight>
                <a:latin typeface="Nunito Light"/>
                <a:ea typeface="Nunito Light"/>
                <a:cs typeface="Nunito Light"/>
                <a:sym typeface="Nunito Light"/>
              </a:rPr>
              <a:t>sud del mondo</a:t>
            </a:r>
            <a:r>
              <a:rPr lang="it">
                <a:solidFill>
                  <a:schemeClr val="lt1"/>
                </a:solidFill>
                <a:latin typeface="Nunito Light"/>
                <a:ea typeface="Nunito Light"/>
                <a:cs typeface="Nunito Light"/>
                <a:sym typeface="Nunito Light"/>
              </a:rPr>
              <a:t> </a:t>
            </a:r>
            <a:endParaRPr>
              <a:solidFill>
                <a:schemeClr val="lt1"/>
              </a:solidFill>
              <a:latin typeface="Nunito Light"/>
              <a:ea typeface="Nunito Light"/>
              <a:cs typeface="Nunito Light"/>
              <a:sym typeface="Nunito Light"/>
            </a:endParaRPr>
          </a:p>
        </p:txBody>
      </p:sp>
      <p:pic>
        <p:nvPicPr>
          <p:cNvPr id="133" name="Google Shape;133;p20"/>
          <p:cNvPicPr preferRelativeResize="0"/>
          <p:nvPr/>
        </p:nvPicPr>
        <p:blipFill>
          <a:blip r:embed="rId3">
            <a:alphaModFix/>
          </a:blip>
          <a:stretch>
            <a:fillRect/>
          </a:stretch>
        </p:blipFill>
        <p:spPr>
          <a:xfrm>
            <a:off x="875273" y="432875"/>
            <a:ext cx="1044474" cy="564175"/>
          </a:xfrm>
          <a:prstGeom prst="rect">
            <a:avLst/>
          </a:prstGeom>
          <a:noFill/>
          <a:ln>
            <a:noFill/>
          </a:ln>
        </p:spPr>
      </p:pic>
      <p:pic>
        <p:nvPicPr>
          <p:cNvPr id="134" name="Google Shape;134;p20"/>
          <p:cNvPicPr preferRelativeResize="0"/>
          <p:nvPr/>
        </p:nvPicPr>
        <p:blipFill>
          <a:blip r:embed="rId4">
            <a:alphaModFix/>
          </a:blip>
          <a:stretch>
            <a:fillRect/>
          </a:stretch>
        </p:blipFill>
        <p:spPr>
          <a:xfrm>
            <a:off x="0" y="4842025"/>
            <a:ext cx="9144003" cy="38850"/>
          </a:xfrm>
          <a:prstGeom prst="rect">
            <a:avLst/>
          </a:prstGeom>
          <a:noFill/>
          <a:ln>
            <a:noFill/>
          </a:ln>
        </p:spPr>
      </p:pic>
      <p:pic>
        <p:nvPicPr>
          <p:cNvPr id="135" name="Google Shape;135;p20"/>
          <p:cNvPicPr preferRelativeResize="0"/>
          <p:nvPr/>
        </p:nvPicPr>
        <p:blipFill>
          <a:blip r:embed="rId5">
            <a:alphaModFix/>
          </a:blip>
          <a:stretch>
            <a:fillRect/>
          </a:stretch>
        </p:blipFill>
        <p:spPr>
          <a:xfrm>
            <a:off x="7992200" y="-801850"/>
            <a:ext cx="1195750" cy="6747202"/>
          </a:xfrm>
          <a:prstGeom prst="rect">
            <a:avLst/>
          </a:prstGeom>
          <a:noFill/>
          <a:ln>
            <a:noFill/>
          </a:ln>
        </p:spPr>
      </p:pic>
      <p:sp>
        <p:nvSpPr>
          <p:cNvPr id="136" name="Google Shape;136;p20"/>
          <p:cNvSpPr/>
          <p:nvPr/>
        </p:nvSpPr>
        <p:spPr>
          <a:xfrm>
            <a:off x="875275" y="0"/>
            <a:ext cx="1788000" cy="3429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a:off x="875275" y="4607175"/>
            <a:ext cx="1788000" cy="5367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0"/>
          <p:cNvSpPr txBox="1">
            <a:spLocks noGrp="1"/>
          </p:cNvSpPr>
          <p:nvPr>
            <p:ph type="sldNum" idx="12"/>
          </p:nvPr>
        </p:nvSpPr>
        <p:spPr>
          <a:xfrm>
            <a:off x="875283" y="4607178"/>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Montserrat"/>
                <a:ea typeface="Montserrat"/>
                <a:cs typeface="Montserrat"/>
                <a:sym typeface="Montserrat"/>
              </a:rPr>
              <a:pPr marL="0" lvl="0" indent="0" algn="ctr" rtl="0">
                <a:spcBef>
                  <a:spcPts val="0"/>
                </a:spcBef>
                <a:spcAft>
                  <a:spcPts val="0"/>
                </a:spcAft>
                <a:buNone/>
              </a:pPr>
              <a:t>8</a:t>
            </a:fld>
            <a:endParaRPr b="1">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pic>
        <p:nvPicPr>
          <p:cNvPr id="143" name="Google Shape;143;p21"/>
          <p:cNvPicPr preferRelativeResize="0"/>
          <p:nvPr/>
        </p:nvPicPr>
        <p:blipFill rotWithShape="1">
          <a:blip r:embed="rId3">
            <a:alphaModFix/>
          </a:blip>
          <a:srcRect b="24998"/>
          <a:stretch/>
        </p:blipFill>
        <p:spPr>
          <a:xfrm>
            <a:off x="0" y="0"/>
            <a:ext cx="9144000" cy="5143500"/>
          </a:xfrm>
          <a:prstGeom prst="rect">
            <a:avLst/>
          </a:prstGeom>
          <a:noFill/>
          <a:ln>
            <a:noFill/>
          </a:ln>
        </p:spPr>
      </p:pic>
      <p:sp>
        <p:nvSpPr>
          <p:cNvPr id="144" name="Google Shape;144;p21"/>
          <p:cNvSpPr txBox="1">
            <a:spLocks noGrp="1"/>
          </p:cNvSpPr>
          <p:nvPr>
            <p:ph type="ctrTitle"/>
          </p:nvPr>
        </p:nvSpPr>
        <p:spPr>
          <a:xfrm>
            <a:off x="784800" y="1313375"/>
            <a:ext cx="6361800" cy="3183300"/>
          </a:xfrm>
          <a:prstGeom prst="rect">
            <a:avLst/>
          </a:prstGeom>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None/>
            </a:pPr>
            <a:r>
              <a:rPr lang="it">
                <a:solidFill>
                  <a:schemeClr val="lt1"/>
                </a:solidFill>
                <a:highlight>
                  <a:srgbClr val="1C97D4"/>
                </a:highlight>
                <a:latin typeface="Nunito Light"/>
                <a:ea typeface="Nunito Light"/>
                <a:cs typeface="Nunito Light"/>
                <a:sym typeface="Nunito Light"/>
              </a:rPr>
              <a:t>Senegal</a:t>
            </a:r>
            <a:endParaRPr>
              <a:solidFill>
                <a:schemeClr val="lt1"/>
              </a:solidFill>
              <a:highlight>
                <a:srgbClr val="1C97D4"/>
              </a:highlight>
              <a:latin typeface="Nunito Light"/>
              <a:ea typeface="Nunito Light"/>
              <a:cs typeface="Nunito Light"/>
              <a:sym typeface="Nunito Light"/>
            </a:endParaRPr>
          </a:p>
        </p:txBody>
      </p:sp>
      <p:sp>
        <p:nvSpPr>
          <p:cNvPr id="145" name="Google Shape;145;p21"/>
          <p:cNvSpPr/>
          <p:nvPr/>
        </p:nvSpPr>
        <p:spPr>
          <a:xfrm>
            <a:off x="875275" y="0"/>
            <a:ext cx="1788000" cy="3429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1"/>
          <p:cNvSpPr/>
          <p:nvPr/>
        </p:nvSpPr>
        <p:spPr>
          <a:xfrm>
            <a:off x="875275" y="4607175"/>
            <a:ext cx="1788000" cy="536700"/>
          </a:xfrm>
          <a:prstGeom prst="rect">
            <a:avLst/>
          </a:prstGeom>
          <a:solidFill>
            <a:srgbClr val="1C9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1"/>
          <p:cNvSpPr txBox="1">
            <a:spLocks noGrp="1"/>
          </p:cNvSpPr>
          <p:nvPr>
            <p:ph type="sldNum" idx="12"/>
          </p:nvPr>
        </p:nvSpPr>
        <p:spPr>
          <a:xfrm>
            <a:off x="875283" y="4607178"/>
            <a:ext cx="1788000" cy="536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it" b="1">
                <a:solidFill>
                  <a:schemeClr val="lt1"/>
                </a:solidFill>
                <a:latin typeface="Montserrat"/>
                <a:ea typeface="Montserrat"/>
                <a:cs typeface="Montserrat"/>
                <a:sym typeface="Montserrat"/>
              </a:rPr>
              <a:pPr marL="0" lvl="0" indent="0" algn="ctr" rtl="0">
                <a:spcBef>
                  <a:spcPts val="0"/>
                </a:spcBef>
                <a:spcAft>
                  <a:spcPts val="0"/>
                </a:spcAft>
                <a:buNone/>
              </a:pPr>
              <a:t>9</a:t>
            </a:fld>
            <a:endParaRPr b="1">
              <a:solidFill>
                <a:schemeClr val="lt1"/>
              </a:solidFill>
              <a:latin typeface="Montserrat"/>
              <a:ea typeface="Montserrat"/>
              <a:cs typeface="Montserrat"/>
              <a:sym typeface="Montserrat"/>
            </a:endParaRPr>
          </a:p>
        </p:txBody>
      </p:sp>
      <p:pic>
        <p:nvPicPr>
          <p:cNvPr id="148" name="Google Shape;148;p21"/>
          <p:cNvPicPr preferRelativeResize="0"/>
          <p:nvPr/>
        </p:nvPicPr>
        <p:blipFill>
          <a:blip r:embed="rId4">
            <a:alphaModFix/>
          </a:blip>
          <a:stretch>
            <a:fillRect/>
          </a:stretch>
        </p:blipFill>
        <p:spPr>
          <a:xfrm>
            <a:off x="875273" y="432875"/>
            <a:ext cx="1044474" cy="5641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1669</Words>
  <PresentationFormat>Presentazione su schermo (16:9)</PresentationFormat>
  <Paragraphs>82</Paragraphs>
  <Slides>15</Slides>
  <Notes>15</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15</vt:i4>
      </vt:variant>
    </vt:vector>
  </HeadingPairs>
  <TitlesOfParts>
    <vt:vector size="22" baseType="lpstr">
      <vt:lpstr>Arial</vt:lpstr>
      <vt:lpstr>Nunito</vt:lpstr>
      <vt:lpstr>Nunito ExtraLight</vt:lpstr>
      <vt:lpstr>Nunito Light</vt:lpstr>
      <vt:lpstr>Montserrat</vt:lpstr>
      <vt:lpstr>Nunito Black</vt:lpstr>
      <vt:lpstr>Simple Light</vt:lpstr>
      <vt:lpstr>Plastiche</vt:lpstr>
      <vt:lpstr>Perché la plastica  è un problema</vt:lpstr>
      <vt:lpstr>Fitoplancton</vt:lpstr>
      <vt:lpstr>Diapositiva 4</vt:lpstr>
      <vt:lpstr>Diapositiva 5</vt:lpstr>
      <vt:lpstr>Un esempio  di impatto negativo </vt:lpstr>
      <vt:lpstr>Mediterraneo</vt:lpstr>
      <vt:lpstr>Una storia dal   sud del mondo </vt:lpstr>
      <vt:lpstr>Senegal</vt:lpstr>
      <vt:lpstr>Una storia di   protagonisti</vt:lpstr>
      <vt:lpstr>Portogallo</vt:lpstr>
      <vt:lpstr>Una innovazione   tecnologica</vt:lpstr>
      <vt:lpstr>Mr. Trash Wheel</vt:lpstr>
      <vt:lpstr>Ora tocca a voi</vt:lpstr>
      <vt:lpstr>Grazie.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Plastiche</dc:title>
  <dc:creator>Utente</dc:creator>
  <cp:lastModifiedBy>Utente Windows</cp:lastModifiedBy>
  <cp:revision>1</cp:revision>
  <dcterms:modified xsi:type="dcterms:W3CDTF">2023-06-21T06:47:14Z</dcterms:modified>
</cp:coreProperties>
</file>