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Nunito ExtraLight"/>
      <p:regular r:id="rId21"/>
      <p:bold r:id="rId22"/>
      <p:italic r:id="rId23"/>
      <p:boldItalic r:id="rId24"/>
    </p:embeddedFont>
    <p:embeddedFont>
      <p:font typeface="Nunito"/>
      <p:regular r:id="rId25"/>
      <p:bold r:id="rId26"/>
      <p:italic r:id="rId27"/>
      <p:boldItalic r:id="rId28"/>
    </p:embeddedFont>
    <p:embeddedFont>
      <p:font typeface="Montserrat"/>
      <p:regular r:id="rId29"/>
      <p:bold r:id="rId30"/>
      <p:italic r:id="rId31"/>
      <p:boldItalic r:id="rId32"/>
    </p:embeddedFont>
    <p:embeddedFont>
      <p:font typeface="Nunito Black"/>
      <p:bold r:id="rId33"/>
      <p:boldItalic r:id="rId34"/>
    </p:embeddedFont>
    <p:embeddedFont>
      <p:font typeface="Nunito Light"/>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948">
          <p15:clr>
            <a:srgbClr val="747775"/>
          </p15:clr>
        </p15:guide>
        <p15:guide id="3" pos="551">
          <p15:clr>
            <a:srgbClr val="747775"/>
          </p15:clr>
        </p15:guide>
        <p15:guide id="4" orient="horz" pos="273">
          <p15:clr>
            <a:srgbClr val="747775"/>
          </p15:clr>
        </p15:guide>
        <p15:guide id="5" orient="horz" pos="1716">
          <p15:clr>
            <a:srgbClr val="747775"/>
          </p15:clr>
        </p15:guide>
      </p15:sldGuideLst>
    </p:ext>
    <p:ext uri="GoogleSlidesCustomDataVersion2">
      <go:slidesCustomData xmlns:go="http://customooxmlschemas.google.com/" r:id="rId39" roundtripDataSignature="AMtx7mg/QaTd5jFI/KhikghfoXqCGPR/3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948"/>
        <p:guide pos="551"/>
        <p:guide pos="273" orient="horz"/>
        <p:guide pos="1716"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NunitoExtraLight-bold.fntdata"/><Relationship Id="rId21" Type="http://schemas.openxmlformats.org/officeDocument/2006/relationships/font" Target="fonts/NunitoExtraLight-regular.fntdata"/><Relationship Id="rId24" Type="http://schemas.openxmlformats.org/officeDocument/2006/relationships/font" Target="fonts/NunitoExtraLight-boldItalic.fntdata"/><Relationship Id="rId23" Type="http://schemas.openxmlformats.org/officeDocument/2006/relationships/font" Target="fonts/NunitoExtraLight-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bold.fntdata"/><Relationship Id="rId25" Type="http://schemas.openxmlformats.org/officeDocument/2006/relationships/font" Target="fonts/Nunito-regular.fntdata"/><Relationship Id="rId28" Type="http://schemas.openxmlformats.org/officeDocument/2006/relationships/font" Target="fonts/Nunito-boldItalic.fntdata"/><Relationship Id="rId27" Type="http://schemas.openxmlformats.org/officeDocument/2006/relationships/font" Target="fonts/Nuni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6.xml"/><Relationship Id="rId33" Type="http://schemas.openxmlformats.org/officeDocument/2006/relationships/font" Target="fonts/NunitoBlack-bold.fntdata"/><Relationship Id="rId10" Type="http://schemas.openxmlformats.org/officeDocument/2006/relationships/slide" Target="slides/slide5.xml"/><Relationship Id="rId32" Type="http://schemas.openxmlformats.org/officeDocument/2006/relationships/font" Target="fonts/Montserrat-boldItalic.fntdata"/><Relationship Id="rId13" Type="http://schemas.openxmlformats.org/officeDocument/2006/relationships/slide" Target="slides/slide8.xml"/><Relationship Id="rId35" Type="http://schemas.openxmlformats.org/officeDocument/2006/relationships/font" Target="fonts/NunitoLight-regular.fntdata"/><Relationship Id="rId12" Type="http://schemas.openxmlformats.org/officeDocument/2006/relationships/slide" Target="slides/slide7.xml"/><Relationship Id="rId34" Type="http://schemas.openxmlformats.org/officeDocument/2006/relationships/font" Target="fonts/NunitoBlack-boldItalic.fntdata"/><Relationship Id="rId15" Type="http://schemas.openxmlformats.org/officeDocument/2006/relationships/slide" Target="slides/slide10.xml"/><Relationship Id="rId37" Type="http://schemas.openxmlformats.org/officeDocument/2006/relationships/font" Target="fonts/NunitoLight-italic.fntdata"/><Relationship Id="rId14" Type="http://schemas.openxmlformats.org/officeDocument/2006/relationships/slide" Target="slides/slide9.xml"/><Relationship Id="rId36" Type="http://schemas.openxmlformats.org/officeDocument/2006/relationships/font" Target="fonts/NunitoLight-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NunitoLight-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it">
                <a:solidFill>
                  <a:schemeClr val="dk1"/>
                </a:solidFill>
              </a:rPr>
              <a:t>L’obiettivo di sviluppo sostenibile n.12 di Agenda 2030 vuol garantire modelli sostenibili di produzione e di consumo</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it">
                <a:solidFill>
                  <a:schemeClr val="dk1"/>
                </a:solidFill>
              </a:rPr>
              <a:t>L'acqua gioca un ruolo importante in questo obiettivo, poiché è un bene essenziale per molti processi di produzione e attività umane. Tuttavia, le attività umane che producono rifiuti possono contaminare le risorse idriche locali, causando problemi di salute e di sicurezza per le persone e per l'ambiente. Per raggiungere l'obiettivo SDG12, è importante gestire correttamente i rifiuti attraverso il riciclaggio, la riduzione degli sprechi e il corretto smaltimento dei rifiuti per ridurre l'impatto sull'ambiente. Ciò può aiutare a proteggere l'ambiente e a garantire che l'acqua sia disponibile per le generazioni future.</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1" name="Google Shape;15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
                <a:solidFill>
                  <a:schemeClr val="dk1"/>
                </a:solidFill>
              </a:rPr>
              <a:t>Nella prossima slide vedremo un esempio.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it">
                <a:solidFill>
                  <a:schemeClr val="dk1"/>
                </a:solidFill>
              </a:rPr>
              <a:t>DOMANDA: </a:t>
            </a:r>
            <a:r>
              <a:rPr b="1" i="1" lang="it">
                <a:solidFill>
                  <a:schemeClr val="dk1"/>
                </a:solidFill>
              </a:rPr>
              <a:t>Voi avete sentito parlare di qualche caso nel mondo?</a:t>
            </a:r>
            <a:endParaRPr b="1">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it">
                <a:solidFill>
                  <a:schemeClr val="dk1"/>
                </a:solidFill>
              </a:rPr>
              <a:t>A Nye, nuovo sobborgo di Aarhus, la seconda città della Danimarca, tutte le acque superficiali che scorrono da tetti, strade e dall’area verde circostante sono riutilizzate per la vita della comunità.  Raccolta dall’intera area, dalle grondaie e da canali sui tetti, viene convogliata e trattata in un impianto prima di essere ridistribuita  in una rete di tubi – separando quella per l’uso negli scarichi dei servizi igienici e quella per lavare la biancheria nelle case della zona.</a:t>
            </a:r>
            <a:endParaRPr>
              <a:solidFill>
                <a:schemeClr val="dk1"/>
              </a:solidFill>
            </a:endParaRPr>
          </a:p>
          <a:p>
            <a:pPr indent="0" lvl="0" marL="0" rtl="0" algn="l">
              <a:lnSpc>
                <a:spcPct val="100000"/>
              </a:lnSpc>
              <a:spcBef>
                <a:spcPts val="0"/>
              </a:spcBef>
              <a:spcAft>
                <a:spcPts val="0"/>
              </a:spcAft>
              <a:buSzPts val="1100"/>
              <a:buNone/>
            </a:pPr>
            <a:r>
              <a:rPr lang="it">
                <a:solidFill>
                  <a:schemeClr val="dk1"/>
                </a:solidFill>
              </a:rPr>
              <a:t>L’acqua piovana viene raccolta fino all’ultima goccia e conservata in un lago centrale che ogni gruppo di case ha al centro. Così si risparmia elettricità e circa il 40% dell’acqua potabile, senza prenderne ancora dalla falda sotterranea. Il sistema, inoltre, riduce il consumo di detersivo e di detergenti poiché la qualità dell’acqua riciclata cattura meglio lo sporco, rendendo più efficaci i tensioattivi del sapone.</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
                <a:solidFill>
                  <a:schemeClr val="dk1"/>
                </a:solidFill>
              </a:rPr>
              <a:t>Nella prossima slide vedremo un esempio.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it">
                <a:solidFill>
                  <a:schemeClr val="dk1"/>
                </a:solidFill>
              </a:rPr>
              <a:t>DOMANDA: </a:t>
            </a:r>
            <a:r>
              <a:rPr b="1" i="1" lang="it">
                <a:solidFill>
                  <a:schemeClr val="dk1"/>
                </a:solidFill>
              </a:rPr>
              <a:t>Voi avete sentito parlare di qualche caso nel mondo?</a:t>
            </a: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it">
                <a:solidFill>
                  <a:schemeClr val="dk1"/>
                </a:solidFill>
              </a:rPr>
              <a:t>Innovazione tecnologica</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a:solidFill>
                  <a:schemeClr val="dk1"/>
                </a:solidFill>
              </a:rPr>
              <a:t>Quando si parla di Internet of Things, o IoT, si fa riferimento a quegli oggetti fisici “intelligenti”, cioè che hanno sensori, software e altre tecnologie integrate, che gli permettono di connettersi e scambiare dati con altri dispositivi e sistemi su Internet. Questa tecnologia può essere utilizzata nel settore agricolo per una produzione più responsabile e sostenibile, in particolare per aiutarci a ridurre e contrastare lo spreco e la gestione delle acque lungo la filiera di produzione. Grazie alla tecnologia IoT, infatti, è possibile utilizzare sensori per raccogliere dati sull'umidità del terreno e sulle condizioni meteorologiche. I dati raccolti possono essere utilizzati per ottimizzare e programmare l'irrigazione, ridurre lo spreco di acqua e limitare il consumo di energia.</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it">
                <a:solidFill>
                  <a:schemeClr val="dk1"/>
                </a:solidFill>
              </a:rPr>
              <a:t>Nella foto: sensore da applicare alla foglia che rileva quando la pianta ha sete.</a:t>
            </a:r>
            <a:endParaRPr b="1">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it">
                <a:solidFill>
                  <a:schemeClr val="dk1"/>
                </a:solidFill>
              </a:rPr>
              <a:t>L'acqua può diventare un rifiuto. L'acqua che viene utilizzata per svolgere alcune attività umane, come la pulizia, può diventare un rifiuto quando contiene sostanze chimiche o batteri che la rendono inadatta per l'uso umano o per gli animali. Anche l'acqua piovana può diventare un rifiuto se si mescola con sostanze inquinanti presenti sul terreno o sui tetti degli edifici. Quando l'acqua diventa un rifiuto, è importante gestirla correttamente per evitare di contaminare le risorse idriche locali e di causare problemi di salute e di sicurezza per le persone e per l'ambiente. La gestione corretta dei rifiuti liquidi può prevedere la loro depurazione, ossia la rimozione delle sostanze inquinanti, oppure il corretto smaltimento in impianti autorizzati che possono trattare l'acqua per farla tornare utilizzabile.</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it">
                <a:solidFill>
                  <a:schemeClr val="dk1"/>
                </a:solidFill>
              </a:rPr>
              <a:t>Qualsiasi sostanza od oggetto che non serve più spesso diventa un rifiuto. Pensiamo agli oggetti che utilizziamo quotidianamente ma anche a quanti materiali sono stati utilizzati per la loro costruzione. Secondo la Banca Mondiale negli anni passati abbiamo prodotto 2 miliardi di tonnellate di rifiuti ed entro il 2050 la produzione potrebbe raddoppiare.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a:solidFill>
                  <a:schemeClr val="dk1"/>
                </a:solidFill>
              </a:rPr>
              <a:t>La sequenza “prendi-produci-smaltisci” indica il percorso che le materie prime seguono nel modello economico che ha caratterizzato finora la nostra civiltà occidentale, definito economia lineare. Indica che le materie prime vengono estratte o raccolte in natura, trasformate in prodotti che vengono utilizzati fino a quando sono gettati via come rifiuti.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a:solidFill>
                  <a:schemeClr val="dk1"/>
                </a:solidFill>
              </a:rPr>
              <a:t>Si parla invece di materie prime seconde quando vengono riutilizzati gli scarti di lavorazione derivanti dalla produzione oppure dal riciclaggio o dal recupero di rifiuti (vetro, plastica, carta). Il loro riuso viene spesso realizzato direttamente all’interno degli stabilimenti produttivi.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a:solidFill>
                  <a:schemeClr val="dk1"/>
                </a:solidFill>
              </a:rPr>
              <a:t>Questo approccio non sostenibile ha provocato effetti ambientali disastrosi come l’accumulo di rifiuti, la contaminazione di mari e terre, le emissioni di gas serra, guerre sanguinose per il controllo delle aree ricche di risorse naturali, forti disuguaglianze sociali.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a:solidFill>
                  <a:schemeClr val="dk1"/>
                </a:solidFill>
              </a:rPr>
              <a:t>Occorre far riferimento a un altro modello, quello dell’economia circolare, un sistema economico che si rigenera da solo. In questa visione, la vita della materia prima è potenzialmente infinita o quasi: quando un prodotto è al termine della sua vita utile può essere smontato nei suoi componenti che vengono riutilizzati per produrre qualcos’altro.</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b="1" lang="it">
                <a:solidFill>
                  <a:schemeClr val="dk1"/>
                </a:solidFill>
              </a:rPr>
              <a:t>DOMANDA:</a:t>
            </a:r>
            <a:r>
              <a:rPr b="1" i="1" lang="it">
                <a:solidFill>
                  <a:schemeClr val="dk1"/>
                </a:solidFill>
              </a:rPr>
              <a:t> Quali sono gli oggetti più comuni tra i rifiuti trovati nei fiumi e negli oceani?</a:t>
            </a:r>
            <a:endParaRPr b="1">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1" lang="it">
                <a:solidFill>
                  <a:schemeClr val="dk1"/>
                </a:solidFill>
              </a:rPr>
              <a:t>Quali sono gli oggetti più comuni tra i rifiuti trovati nei fiumi e negli oceani?</a:t>
            </a:r>
            <a:endParaRPr i="1">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it">
                <a:solidFill>
                  <a:schemeClr val="dk1"/>
                </a:solidFill>
              </a:rPr>
              <a:t>Sono mostrate le quote di ogni oggetto di rifiuto nel totale dei rifiuti presenti negli ambienti acquatici, compresi i fiumi, le coste e le acque offshore. Questo è mostrato per i 10 oggetti più comuni a livello globale, in base al conteggio/numero di oggetti trovati.</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it">
                <a:solidFill>
                  <a:schemeClr val="dk1"/>
                </a:solidFill>
              </a:rPr>
              <a:t>Borse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it">
                <a:solidFill>
                  <a:schemeClr val="dk1"/>
                </a:solidFill>
              </a:rPr>
              <a:t>Bottiglie di plastica</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it">
                <a:solidFill>
                  <a:schemeClr val="dk1"/>
                </a:solidFill>
              </a:rPr>
              <a:t>Contenitori / posate per il cibo</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it">
                <a:solidFill>
                  <a:schemeClr val="dk1"/>
                </a:solidFill>
              </a:rPr>
              <a:t>Involucri</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it">
                <a:solidFill>
                  <a:schemeClr val="dk1"/>
                </a:solidFill>
              </a:rPr>
              <a:t>Corda sintetica</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it">
                <a:solidFill>
                  <a:schemeClr val="dk1"/>
                </a:solidFill>
              </a:rPr>
              <a:t>Attrezzi da pesca</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it">
                <a:solidFill>
                  <a:schemeClr val="dk1"/>
                </a:solidFill>
              </a:rPr>
              <a:t>Coperchi di plastica</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it">
                <a:solidFill>
                  <a:schemeClr val="dk1"/>
                </a:solidFill>
              </a:rPr>
              <a:t>Imballaggi industriali</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it">
                <a:solidFill>
                  <a:schemeClr val="dk1"/>
                </a:solidFill>
              </a:rPr>
              <a:t>Bottiglie di vetro</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it">
                <a:solidFill>
                  <a:schemeClr val="dk1"/>
                </a:solidFill>
              </a:rPr>
              <a:t>Lattine (bevande)</a:t>
            </a:r>
            <a:endParaRPr>
              <a:solidFill>
                <a:schemeClr val="dk1"/>
              </a:solidFill>
            </a:endParaRPr>
          </a:p>
          <a:p>
            <a:pPr indent="0" lvl="0" marL="45720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it">
                <a:solidFill>
                  <a:schemeClr val="dk1"/>
                </a:solidFill>
              </a:rPr>
              <a:t>Nota: I dati provengono da campioni globali di più di 12 milioni di oggetti abbandonati nei maggiori ambienti acquatici.</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
                <a:solidFill>
                  <a:schemeClr val="dk1"/>
                </a:solidFill>
              </a:rPr>
              <a:t>Quando si gettano rifiuti nell'acqua, questi possono accumularsi e causare l'inquinamento. Alcuni rifiuti non si degradano facilmente e possono persistere nell'ambiente per centinaia di anni. Ciò significa che questi possono rimanere nell'acqua e influire negativamente sulla vita degli animali marini e sulle piante che si trovano negli habitat acquatici. L'inquinamento delle acque può anche influire sulla qualità dell'acqua stessa, rendendola meno adatta all'uso umano. Questo può causare problemi di salute per le persone che bevono o utilizzano l'acqua contaminata, per esempio per l’agricoltura. Inoltre, l'inquinamento delle acque può avere un impatto sulla biodiversità, ovvero la varietà di piante e animali che vivono in un determinato ambiente.</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it">
                <a:solidFill>
                  <a:schemeClr val="dk1"/>
                </a:solidFill>
              </a:rPr>
              <a:t>Nella prossima slide vedremo un esempio.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it">
                <a:solidFill>
                  <a:schemeClr val="dk1"/>
                </a:solidFill>
              </a:rPr>
              <a:t>DOMANDA: </a:t>
            </a:r>
            <a:r>
              <a:rPr b="1" i="1" lang="it">
                <a:solidFill>
                  <a:schemeClr val="dk1"/>
                </a:solidFill>
              </a:rPr>
              <a:t>Voi conoscete qualche caso in Italia o nel mondo?</a:t>
            </a:r>
            <a:endParaRPr b="1" i="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300"/>
              </a:spcBef>
              <a:spcAft>
                <a:spcPts val="0"/>
              </a:spcAft>
              <a:buClr>
                <a:schemeClr val="dk1"/>
              </a:buClr>
              <a:buSzPts val="1100"/>
              <a:buFont typeface="Arial"/>
              <a:buNone/>
            </a:pPr>
            <a:r>
              <a:rPr lang="it">
                <a:solidFill>
                  <a:schemeClr val="dk1"/>
                </a:solidFill>
              </a:rPr>
              <a:t>Un piccolo lago della Patagonia meridionale in Argentina è diventato di colore rosa intenso. Si tratta di un fenomeno sorprendente ma allo stesso tempo spaventoso, in quanto purtroppo questo colore è dovuto all’inquinamento. In particolare il colore è dovuto al solfito di sodio*. Questa sostanza chimica viene somministrata sia ai  gamberi di allevamento, insieme al cibo, oppure a quelli pescati. I gamberi sono un tipo di pesce molto delicato e facilmente deperibile, il che significa che si deteriorano rapidamente se non conservati correttamente. Il solfito di sodio aiuta a prevenire la crescita di batteri e altri microorganismi che possono causare la decomposizione del prodotto, mantenendo così la freschezza del pesce. Inoltre, il solfito di sodio aiuta anche a mantenere il colore naturale dei gamberi. Quando il pesce si deteriora, può diventare scuro e poco appetitoso. Il solfito di sodio aiuta a prevenire questa reazione chimica e preservare il colore naturale del pesce. Tuttavia, è importante notare che l'uso di solfito di sodio può avere alcuni effetti collaterali. Alcune persone possono essere allergiche al solfito di sodio e possono sviluppare reazioni allergiche come eruzioni cutanee o problemi respiratori se esposte a questo composto. Inoltre, alcuni studi hanno dimostrato che l'assunzione di grandi quantità di solfito di sodio può essere nociva per la salute umana.</a:t>
            </a:r>
            <a:endParaRPr>
              <a:solidFill>
                <a:schemeClr val="dk1"/>
              </a:solidFill>
            </a:endParaRPr>
          </a:p>
          <a:p>
            <a:pPr indent="0" lvl="0" marL="0" rtl="0" algn="l">
              <a:lnSpc>
                <a:spcPct val="115000"/>
              </a:lnSpc>
              <a:spcBef>
                <a:spcPts val="1300"/>
              </a:spcBef>
              <a:spcAft>
                <a:spcPts val="1300"/>
              </a:spcAft>
              <a:buSzPts val="1100"/>
              <a:buNone/>
            </a:pPr>
            <a:r>
              <a:rPr lang="it">
                <a:solidFill>
                  <a:schemeClr val="dk1"/>
                </a:solidFill>
              </a:rPr>
              <a:t>*Il solfito di sodio è un composto chimico che viene utilizzato principalmente come conservante per alimenti e bevande. È un sale formato da ioni di sodio e solfito, che è un anione composto da zolfo e ossigeno.</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
                <a:solidFill>
                  <a:schemeClr val="dk1"/>
                </a:solidFill>
              </a:rPr>
              <a:t>Nella prossima slide vedremo un esempio.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b="1" lang="it">
                <a:solidFill>
                  <a:schemeClr val="dk1"/>
                </a:solidFill>
              </a:rPr>
              <a:t>DOMANDA: </a:t>
            </a:r>
            <a:r>
              <a:rPr b="1" i="1" lang="it">
                <a:solidFill>
                  <a:schemeClr val="dk1"/>
                </a:solidFill>
              </a:rPr>
              <a:t>Voi avete sentito parlare di qualche caso nel mondo?</a:t>
            </a:r>
            <a:endParaRPr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300"/>
              </a:spcBef>
              <a:spcAft>
                <a:spcPts val="0"/>
              </a:spcAft>
              <a:buClr>
                <a:schemeClr val="dk1"/>
              </a:buClr>
              <a:buSzPts val="1100"/>
              <a:buFont typeface="Arial"/>
              <a:buNone/>
            </a:pPr>
            <a:r>
              <a:rPr lang="it">
                <a:solidFill>
                  <a:schemeClr val="dk1"/>
                </a:solidFill>
              </a:rPr>
              <a:t>Non ci facciamo caso, ma quello che consumiamo ogni giorno contiene acqua. Anche quella che se ne sta nascosta ma ne “beve” più di quella che immaginiamo. Ad esempio, lo sapevi che il tuo cellulare di ultima generazione contiene e ha consumato quasi 13 tonnellate di acqua per essere prodotto? E’ perché per produrlo consuma 18 metri quadrati di suolo. Ma anche altri prodotti come le calzature in pelle (che consumano 14,5 tonnellate di acqua), una t-shirt (4 tonnellate) o una barretta di cioccolato (1,5 tonnellate).</a:t>
            </a:r>
            <a:endParaRPr>
              <a:solidFill>
                <a:schemeClr val="dk1"/>
              </a:solidFill>
            </a:endParaRPr>
          </a:p>
          <a:p>
            <a:pPr indent="0" lvl="0" marL="0" rtl="0" algn="l">
              <a:lnSpc>
                <a:spcPct val="115000"/>
              </a:lnSpc>
              <a:spcBef>
                <a:spcPts val="1300"/>
              </a:spcBef>
              <a:spcAft>
                <a:spcPts val="0"/>
              </a:spcAft>
              <a:buClr>
                <a:schemeClr val="dk1"/>
              </a:buClr>
              <a:buSzPts val="1100"/>
              <a:buFont typeface="Arial"/>
              <a:buNone/>
            </a:pPr>
            <a:r>
              <a:rPr lang="it">
                <a:solidFill>
                  <a:schemeClr val="dk1"/>
                </a:solidFill>
              </a:rPr>
              <a:t>Se pensiamo  che in Italia ci sono più smartphone che abitanti (circa 80 milioni di devices mobili per 60 milioni di popolazione),  in Ghana c’è Agbogbloshie, situata nella capitale Accra, la discarica di rifiuti elettronici (e-waste) più grande d’Africa e uno dei luoghi più inquinati al mondo. Ben 11 ettari di terreno (l’equivalente di quasi 16 campi da calcio)  sono ricoperti da vecchi dispositivi elettronici, giunti nel Paese dell’Africa occidentale per mezzo di container. Sono classificati come “prodotti di consumo di seconda mano”, ma non riutilizzabili perchè le parti di maggior pregio sono state tolte. </a:t>
            </a:r>
            <a:endParaRPr>
              <a:solidFill>
                <a:schemeClr val="dk1"/>
              </a:solidFill>
            </a:endParaRPr>
          </a:p>
          <a:p>
            <a:pPr indent="0" lvl="0" marL="0" rtl="0" algn="l">
              <a:lnSpc>
                <a:spcPct val="115000"/>
              </a:lnSpc>
              <a:spcBef>
                <a:spcPts val="1300"/>
              </a:spcBef>
              <a:spcAft>
                <a:spcPts val="1300"/>
              </a:spcAft>
              <a:buSzPts val="1100"/>
              <a:buNone/>
            </a:pPr>
            <a:r>
              <a:rPr lang="it">
                <a:solidFill>
                  <a:schemeClr val="dk1"/>
                </a:solidFill>
              </a:rPr>
              <a:t>L’utilizzo da parte nostra di questi strumenti è quindi possibile perché in qualche altra lontana parte del mondo qualcuno si accolla dei costi ambientali che noi non affrontiamo.</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1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B69"/>
        </a:solidFill>
      </p:bgPr>
    </p:bg>
    <p:spTree>
      <p:nvGrpSpPr>
        <p:cNvPr id="53" name="Shape 53"/>
        <p:cNvGrpSpPr/>
        <p:nvPr/>
      </p:nvGrpSpPr>
      <p:grpSpPr>
        <a:xfrm>
          <a:off x="0" y="0"/>
          <a:ext cx="0" cy="0"/>
          <a:chOff x="0" y="0"/>
          <a:chExt cx="0" cy="0"/>
        </a:xfrm>
      </p:grpSpPr>
      <p:sp>
        <p:nvSpPr>
          <p:cNvPr id="54" name="Google Shape;54;p1"/>
          <p:cNvSpPr txBox="1"/>
          <p:nvPr>
            <p:ph type="ctrTitle"/>
          </p:nvPr>
        </p:nvSpPr>
        <p:spPr>
          <a:xfrm>
            <a:off x="2772775" y="2571750"/>
            <a:ext cx="5721600" cy="8700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15000"/>
              </a:lnSpc>
              <a:spcBef>
                <a:spcPts val="0"/>
              </a:spcBef>
              <a:spcAft>
                <a:spcPts val="0"/>
              </a:spcAft>
              <a:buSzPct val="111111"/>
              <a:buNone/>
            </a:pPr>
            <a:r>
              <a:rPr b="1" lang="it">
                <a:solidFill>
                  <a:schemeClr val="lt1"/>
                </a:solidFill>
                <a:latin typeface="Nunito"/>
                <a:ea typeface="Nunito"/>
                <a:cs typeface="Nunito"/>
                <a:sym typeface="Nunito"/>
              </a:rPr>
              <a:t>Rifiuti</a:t>
            </a:r>
            <a:endParaRPr b="1">
              <a:solidFill>
                <a:schemeClr val="lt1"/>
              </a:solidFill>
              <a:latin typeface="Nunito"/>
              <a:ea typeface="Nunito"/>
              <a:cs typeface="Nunito"/>
              <a:sym typeface="Nunito"/>
            </a:endParaRPr>
          </a:p>
        </p:txBody>
      </p:sp>
      <p:sp>
        <p:nvSpPr>
          <p:cNvPr id="55" name="Google Shape;55;p1"/>
          <p:cNvSpPr txBox="1"/>
          <p:nvPr>
            <p:ph idx="1" type="subTitle"/>
          </p:nvPr>
        </p:nvSpPr>
        <p:spPr>
          <a:xfrm>
            <a:off x="2772775" y="3478775"/>
            <a:ext cx="6054300" cy="79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it" sz="2000">
                <a:solidFill>
                  <a:schemeClr val="lt1"/>
                </a:solidFill>
                <a:latin typeface="Nunito ExtraLight"/>
                <a:ea typeface="Nunito ExtraLight"/>
                <a:cs typeface="Nunito ExtraLight"/>
                <a:sym typeface="Nunito ExtraLight"/>
              </a:rPr>
              <a:t>Garantire modelli sostenibili di produzione </a:t>
            </a:r>
            <a:endParaRPr sz="2000">
              <a:solidFill>
                <a:schemeClr val="lt1"/>
              </a:solidFill>
              <a:latin typeface="Nunito ExtraLight"/>
              <a:ea typeface="Nunito ExtraLight"/>
              <a:cs typeface="Nunito ExtraLight"/>
              <a:sym typeface="Nunito ExtraLight"/>
            </a:endParaRPr>
          </a:p>
          <a:p>
            <a:pPr indent="0" lvl="0" marL="0" rtl="0" algn="l">
              <a:lnSpc>
                <a:spcPct val="115000"/>
              </a:lnSpc>
              <a:spcBef>
                <a:spcPts val="0"/>
              </a:spcBef>
              <a:spcAft>
                <a:spcPts val="0"/>
              </a:spcAft>
              <a:buSzPts val="1100"/>
              <a:buNone/>
            </a:pPr>
            <a:r>
              <a:rPr lang="it" sz="2000">
                <a:solidFill>
                  <a:schemeClr val="lt1"/>
                </a:solidFill>
                <a:latin typeface="Nunito ExtraLight"/>
                <a:ea typeface="Nunito ExtraLight"/>
                <a:cs typeface="Nunito ExtraLight"/>
                <a:sym typeface="Nunito ExtraLight"/>
              </a:rPr>
              <a:t>e di consumo.</a:t>
            </a:r>
            <a:endParaRPr sz="2000">
              <a:solidFill>
                <a:schemeClr val="lt1"/>
              </a:solidFill>
              <a:latin typeface="Nunito ExtraLight"/>
              <a:ea typeface="Nunito ExtraLight"/>
              <a:cs typeface="Nunito ExtraLight"/>
              <a:sym typeface="Nunito ExtraLight"/>
            </a:endParaRPr>
          </a:p>
        </p:txBody>
      </p:sp>
      <p:sp>
        <p:nvSpPr>
          <p:cNvPr id="56" name="Google Shape;56;p1"/>
          <p:cNvSpPr/>
          <p:nvPr/>
        </p:nvSpPr>
        <p:spPr>
          <a:xfrm>
            <a:off x="875275" y="0"/>
            <a:ext cx="1788000" cy="3429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 name="Google Shape;57;p1"/>
          <p:cNvPicPr preferRelativeResize="0"/>
          <p:nvPr/>
        </p:nvPicPr>
        <p:blipFill rotWithShape="1">
          <a:blip r:embed="rId3">
            <a:alphaModFix/>
          </a:blip>
          <a:srcRect b="0" l="0" r="0" t="0"/>
          <a:stretch/>
        </p:blipFill>
        <p:spPr>
          <a:xfrm>
            <a:off x="875272" y="432875"/>
            <a:ext cx="1044550" cy="942050"/>
          </a:xfrm>
          <a:prstGeom prst="rect">
            <a:avLst/>
          </a:prstGeom>
          <a:noFill/>
          <a:ln>
            <a:noFill/>
          </a:ln>
        </p:spPr>
      </p:pic>
      <p:pic>
        <p:nvPicPr>
          <p:cNvPr id="58" name="Google Shape;58;p1"/>
          <p:cNvPicPr preferRelativeResize="0"/>
          <p:nvPr/>
        </p:nvPicPr>
        <p:blipFill rotWithShape="1">
          <a:blip r:embed="rId4">
            <a:alphaModFix/>
          </a:blip>
          <a:srcRect b="0" l="0" r="0" t="0"/>
          <a:stretch/>
        </p:blipFill>
        <p:spPr>
          <a:xfrm>
            <a:off x="0" y="4842025"/>
            <a:ext cx="9144003" cy="38850"/>
          </a:xfrm>
          <a:prstGeom prst="rect">
            <a:avLst/>
          </a:prstGeom>
          <a:noFill/>
          <a:ln>
            <a:noFill/>
          </a:ln>
        </p:spPr>
      </p:pic>
      <p:sp>
        <p:nvSpPr>
          <p:cNvPr id="59" name="Google Shape;59;p1"/>
          <p:cNvSpPr/>
          <p:nvPr/>
        </p:nvSpPr>
        <p:spPr>
          <a:xfrm>
            <a:off x="875275" y="2583750"/>
            <a:ext cx="1788000" cy="25599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it"/>
              <a:t>‹#›</a:t>
            </a:fld>
            <a:endParaRPr/>
          </a:p>
        </p:txBody>
      </p:sp>
      <p:pic>
        <p:nvPicPr>
          <p:cNvPr id="61" name="Google Shape;61;p1"/>
          <p:cNvPicPr preferRelativeResize="0"/>
          <p:nvPr/>
        </p:nvPicPr>
        <p:blipFill rotWithShape="1">
          <a:blip r:embed="rId5">
            <a:alphaModFix/>
          </a:blip>
          <a:srcRect b="0" l="0" r="0" t="0"/>
          <a:stretch/>
        </p:blipFill>
        <p:spPr>
          <a:xfrm>
            <a:off x="875275" y="2571775"/>
            <a:ext cx="1788000" cy="178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2253"/>
        </a:solidFill>
      </p:bgPr>
    </p:bg>
    <p:spTree>
      <p:nvGrpSpPr>
        <p:cNvPr id="152" name="Shape 152"/>
        <p:cNvGrpSpPr/>
        <p:nvPr/>
      </p:nvGrpSpPr>
      <p:grpSpPr>
        <a:xfrm>
          <a:off x="0" y="0"/>
          <a:ext cx="0" cy="0"/>
          <a:chOff x="0" y="0"/>
          <a:chExt cx="0" cy="0"/>
        </a:xfrm>
      </p:grpSpPr>
      <p:sp>
        <p:nvSpPr>
          <p:cNvPr id="153" name="Google Shape;153;p10"/>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Una storia di  </a:t>
            </a:r>
            <a:br>
              <a:rPr lang="it">
                <a:solidFill>
                  <a:schemeClr val="lt1"/>
                </a:solidFill>
                <a:latin typeface="Nunito Light"/>
                <a:ea typeface="Nunito Light"/>
                <a:cs typeface="Nunito Light"/>
                <a:sym typeface="Nunito Light"/>
              </a:rPr>
            </a:br>
            <a:r>
              <a:rPr lang="it">
                <a:solidFill>
                  <a:schemeClr val="lt1"/>
                </a:solidFill>
                <a:highlight>
                  <a:srgbClr val="BD8B2C"/>
                </a:highlight>
                <a:latin typeface="Nunito Light"/>
                <a:ea typeface="Nunito Light"/>
                <a:cs typeface="Nunito Light"/>
                <a:sym typeface="Nunito Light"/>
              </a:rPr>
              <a:t>protagonisti</a:t>
            </a:r>
            <a:endParaRPr>
              <a:solidFill>
                <a:schemeClr val="lt1"/>
              </a:solidFill>
              <a:highlight>
                <a:srgbClr val="BD8B2C"/>
              </a:highlight>
              <a:latin typeface="Nunito Light"/>
              <a:ea typeface="Nunito Light"/>
              <a:cs typeface="Nunito Light"/>
              <a:sym typeface="Nunito Light"/>
            </a:endParaRPr>
          </a:p>
        </p:txBody>
      </p:sp>
      <p:pic>
        <p:nvPicPr>
          <p:cNvPr id="154" name="Google Shape;154;p10"/>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155" name="Google Shape;155;p10"/>
          <p:cNvPicPr preferRelativeResize="0"/>
          <p:nvPr/>
        </p:nvPicPr>
        <p:blipFill rotWithShape="1">
          <a:blip r:embed="rId4">
            <a:alphaModFix/>
          </a:blip>
          <a:srcRect b="0" l="0" r="0" t="0"/>
          <a:stretch/>
        </p:blipFill>
        <p:spPr>
          <a:xfrm>
            <a:off x="0" y="4842025"/>
            <a:ext cx="9144003" cy="38850"/>
          </a:xfrm>
          <a:prstGeom prst="rect">
            <a:avLst/>
          </a:prstGeom>
          <a:noFill/>
          <a:ln>
            <a:noFill/>
          </a:ln>
        </p:spPr>
      </p:pic>
      <p:pic>
        <p:nvPicPr>
          <p:cNvPr id="156" name="Google Shape;156;p10"/>
          <p:cNvPicPr preferRelativeResize="0"/>
          <p:nvPr/>
        </p:nvPicPr>
        <p:blipFill rotWithShape="1">
          <a:blip r:embed="rId5">
            <a:alphaModFix/>
          </a:blip>
          <a:srcRect b="0" l="0" r="0" t="0"/>
          <a:stretch/>
        </p:blipFill>
        <p:spPr>
          <a:xfrm>
            <a:off x="7992200" y="-801850"/>
            <a:ext cx="1195750" cy="6747202"/>
          </a:xfrm>
          <a:prstGeom prst="rect">
            <a:avLst/>
          </a:prstGeom>
          <a:noFill/>
          <a:ln>
            <a:noFill/>
          </a:ln>
        </p:spPr>
      </p:pic>
      <p:sp>
        <p:nvSpPr>
          <p:cNvPr id="157" name="Google Shape;157;p10"/>
          <p:cNvSpPr/>
          <p:nvPr/>
        </p:nvSpPr>
        <p:spPr>
          <a:xfrm>
            <a:off x="875275" y="0"/>
            <a:ext cx="1788000" cy="3429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10"/>
          <p:cNvSpPr/>
          <p:nvPr/>
        </p:nvSpPr>
        <p:spPr>
          <a:xfrm>
            <a:off x="875275" y="4607175"/>
            <a:ext cx="1788000" cy="5367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10"/>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pic>
        <p:nvPicPr>
          <p:cNvPr id="164" name="Google Shape;164;p11"/>
          <p:cNvPicPr preferRelativeResize="0"/>
          <p:nvPr/>
        </p:nvPicPr>
        <p:blipFill rotWithShape="1">
          <a:blip r:embed="rId3">
            <a:alphaModFix/>
          </a:blip>
          <a:srcRect b="0" l="0" r="0" t="15973"/>
          <a:stretch/>
        </p:blipFill>
        <p:spPr>
          <a:xfrm>
            <a:off x="0" y="0"/>
            <a:ext cx="9144001" cy="5143500"/>
          </a:xfrm>
          <a:prstGeom prst="rect">
            <a:avLst/>
          </a:prstGeom>
          <a:noFill/>
          <a:ln>
            <a:noFill/>
          </a:ln>
        </p:spPr>
      </p:pic>
      <p:sp>
        <p:nvSpPr>
          <p:cNvPr id="165" name="Google Shape;165;p11"/>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15000"/>
              </a:lnSpc>
              <a:spcBef>
                <a:spcPts val="0"/>
              </a:spcBef>
              <a:spcAft>
                <a:spcPts val="0"/>
              </a:spcAft>
              <a:buSzPts val="5200"/>
              <a:buNone/>
            </a:pPr>
            <a:r>
              <a:rPr lang="it">
                <a:solidFill>
                  <a:schemeClr val="lt1"/>
                </a:solidFill>
                <a:highlight>
                  <a:srgbClr val="BD8B2C"/>
                </a:highlight>
                <a:latin typeface="Nunito Light"/>
                <a:ea typeface="Nunito Light"/>
                <a:cs typeface="Nunito Light"/>
                <a:sym typeface="Nunito Light"/>
              </a:rPr>
              <a:t>Danimarca</a:t>
            </a:r>
            <a:endParaRPr>
              <a:solidFill>
                <a:schemeClr val="lt1"/>
              </a:solidFill>
              <a:highlight>
                <a:srgbClr val="BD8B2C"/>
              </a:highlight>
              <a:latin typeface="Nunito Light"/>
              <a:ea typeface="Nunito Light"/>
              <a:cs typeface="Nunito Light"/>
              <a:sym typeface="Nunito Light"/>
            </a:endParaRPr>
          </a:p>
        </p:txBody>
      </p:sp>
      <p:pic>
        <p:nvPicPr>
          <p:cNvPr id="166" name="Google Shape;166;p11"/>
          <p:cNvPicPr preferRelativeResize="0"/>
          <p:nvPr/>
        </p:nvPicPr>
        <p:blipFill rotWithShape="1">
          <a:blip r:embed="rId4">
            <a:alphaModFix/>
          </a:blip>
          <a:srcRect b="0" l="0" r="0" t="0"/>
          <a:stretch/>
        </p:blipFill>
        <p:spPr>
          <a:xfrm>
            <a:off x="875273" y="432875"/>
            <a:ext cx="1044474" cy="564175"/>
          </a:xfrm>
          <a:prstGeom prst="rect">
            <a:avLst/>
          </a:prstGeom>
          <a:noFill/>
          <a:ln>
            <a:noFill/>
          </a:ln>
        </p:spPr>
      </p:pic>
      <p:sp>
        <p:nvSpPr>
          <p:cNvPr id="167" name="Google Shape;167;p11"/>
          <p:cNvSpPr/>
          <p:nvPr/>
        </p:nvSpPr>
        <p:spPr>
          <a:xfrm>
            <a:off x="875275" y="0"/>
            <a:ext cx="1788000" cy="3429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1"/>
          <p:cNvSpPr/>
          <p:nvPr/>
        </p:nvSpPr>
        <p:spPr>
          <a:xfrm>
            <a:off x="875275" y="4607175"/>
            <a:ext cx="1788000" cy="5367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1"/>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2253"/>
        </a:solidFill>
      </p:bgPr>
    </p:bg>
    <p:spTree>
      <p:nvGrpSpPr>
        <p:cNvPr id="173" name="Shape 173"/>
        <p:cNvGrpSpPr/>
        <p:nvPr/>
      </p:nvGrpSpPr>
      <p:grpSpPr>
        <a:xfrm>
          <a:off x="0" y="0"/>
          <a:ext cx="0" cy="0"/>
          <a:chOff x="0" y="0"/>
          <a:chExt cx="0" cy="0"/>
        </a:xfrm>
      </p:grpSpPr>
      <p:sp>
        <p:nvSpPr>
          <p:cNvPr id="174" name="Google Shape;174;p12"/>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Una innovazione  </a:t>
            </a:r>
            <a:br>
              <a:rPr lang="it">
                <a:solidFill>
                  <a:schemeClr val="lt1"/>
                </a:solidFill>
                <a:latin typeface="Nunito Light"/>
                <a:ea typeface="Nunito Light"/>
                <a:cs typeface="Nunito Light"/>
                <a:sym typeface="Nunito Light"/>
              </a:rPr>
            </a:br>
            <a:r>
              <a:rPr lang="it">
                <a:solidFill>
                  <a:schemeClr val="lt1"/>
                </a:solidFill>
                <a:highlight>
                  <a:srgbClr val="BD8B2C"/>
                </a:highlight>
                <a:latin typeface="Nunito Light"/>
                <a:ea typeface="Nunito Light"/>
                <a:cs typeface="Nunito Light"/>
                <a:sym typeface="Nunito Light"/>
              </a:rPr>
              <a:t>tecnologica</a:t>
            </a:r>
            <a:endParaRPr>
              <a:solidFill>
                <a:schemeClr val="lt1"/>
              </a:solidFill>
              <a:highlight>
                <a:srgbClr val="BD8B2C"/>
              </a:highlight>
              <a:latin typeface="Nunito Light"/>
              <a:ea typeface="Nunito Light"/>
              <a:cs typeface="Nunito Light"/>
              <a:sym typeface="Nunito Light"/>
            </a:endParaRPr>
          </a:p>
        </p:txBody>
      </p:sp>
      <p:pic>
        <p:nvPicPr>
          <p:cNvPr id="175" name="Google Shape;175;p12"/>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176" name="Google Shape;176;p12"/>
          <p:cNvPicPr preferRelativeResize="0"/>
          <p:nvPr/>
        </p:nvPicPr>
        <p:blipFill rotWithShape="1">
          <a:blip r:embed="rId4">
            <a:alphaModFix/>
          </a:blip>
          <a:srcRect b="0" l="0" r="0" t="0"/>
          <a:stretch/>
        </p:blipFill>
        <p:spPr>
          <a:xfrm>
            <a:off x="0" y="4842025"/>
            <a:ext cx="9144003" cy="38850"/>
          </a:xfrm>
          <a:prstGeom prst="rect">
            <a:avLst/>
          </a:prstGeom>
          <a:noFill/>
          <a:ln>
            <a:noFill/>
          </a:ln>
        </p:spPr>
      </p:pic>
      <p:pic>
        <p:nvPicPr>
          <p:cNvPr id="177" name="Google Shape;177;p12"/>
          <p:cNvPicPr preferRelativeResize="0"/>
          <p:nvPr/>
        </p:nvPicPr>
        <p:blipFill rotWithShape="1">
          <a:blip r:embed="rId5">
            <a:alphaModFix/>
          </a:blip>
          <a:srcRect b="0" l="0" r="0" t="0"/>
          <a:stretch/>
        </p:blipFill>
        <p:spPr>
          <a:xfrm>
            <a:off x="7992200" y="-801850"/>
            <a:ext cx="1195750" cy="6747202"/>
          </a:xfrm>
          <a:prstGeom prst="rect">
            <a:avLst/>
          </a:prstGeom>
          <a:noFill/>
          <a:ln>
            <a:noFill/>
          </a:ln>
        </p:spPr>
      </p:pic>
      <p:sp>
        <p:nvSpPr>
          <p:cNvPr id="178" name="Google Shape;178;p12"/>
          <p:cNvSpPr/>
          <p:nvPr/>
        </p:nvSpPr>
        <p:spPr>
          <a:xfrm>
            <a:off x="875275" y="0"/>
            <a:ext cx="1788000" cy="3429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12"/>
          <p:cNvSpPr/>
          <p:nvPr/>
        </p:nvSpPr>
        <p:spPr>
          <a:xfrm>
            <a:off x="875275" y="4607175"/>
            <a:ext cx="1788000" cy="5367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2"/>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4" name="Shape 184"/>
        <p:cNvGrpSpPr/>
        <p:nvPr/>
      </p:nvGrpSpPr>
      <p:grpSpPr>
        <a:xfrm>
          <a:off x="0" y="0"/>
          <a:ext cx="0" cy="0"/>
          <a:chOff x="0" y="0"/>
          <a:chExt cx="0" cy="0"/>
        </a:xfrm>
      </p:grpSpPr>
      <p:pic>
        <p:nvPicPr>
          <p:cNvPr id="185" name="Google Shape;185;p13"/>
          <p:cNvPicPr preferRelativeResize="0"/>
          <p:nvPr/>
        </p:nvPicPr>
        <p:blipFill rotWithShape="1">
          <a:blip r:embed="rId3">
            <a:alphaModFix/>
          </a:blip>
          <a:srcRect b="0" l="9407" r="5839" t="0"/>
          <a:stretch/>
        </p:blipFill>
        <p:spPr>
          <a:xfrm>
            <a:off x="0" y="0"/>
            <a:ext cx="9144001" cy="5143500"/>
          </a:xfrm>
          <a:prstGeom prst="rect">
            <a:avLst/>
          </a:prstGeom>
          <a:noFill/>
          <a:ln>
            <a:noFill/>
          </a:ln>
        </p:spPr>
      </p:pic>
      <p:sp>
        <p:nvSpPr>
          <p:cNvPr id="186" name="Google Shape;186;p13"/>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15000"/>
              </a:lnSpc>
              <a:spcBef>
                <a:spcPts val="0"/>
              </a:spcBef>
              <a:spcAft>
                <a:spcPts val="0"/>
              </a:spcAft>
              <a:buSzPts val="5200"/>
              <a:buNone/>
            </a:pPr>
            <a:r>
              <a:rPr lang="it">
                <a:solidFill>
                  <a:schemeClr val="lt1"/>
                </a:solidFill>
                <a:highlight>
                  <a:srgbClr val="BD8B2C"/>
                </a:highlight>
                <a:latin typeface="Nunito Light"/>
                <a:ea typeface="Nunito Light"/>
                <a:cs typeface="Nunito Light"/>
                <a:sym typeface="Nunito Light"/>
              </a:rPr>
              <a:t>Internet of things</a:t>
            </a:r>
            <a:endParaRPr>
              <a:solidFill>
                <a:schemeClr val="lt1"/>
              </a:solidFill>
              <a:highlight>
                <a:srgbClr val="BD8B2C"/>
              </a:highlight>
              <a:latin typeface="Nunito Light"/>
              <a:ea typeface="Nunito Light"/>
              <a:cs typeface="Nunito Light"/>
              <a:sym typeface="Nunito Light"/>
            </a:endParaRPr>
          </a:p>
        </p:txBody>
      </p:sp>
      <p:sp>
        <p:nvSpPr>
          <p:cNvPr id="187" name="Google Shape;187;p13"/>
          <p:cNvSpPr/>
          <p:nvPr/>
        </p:nvSpPr>
        <p:spPr>
          <a:xfrm>
            <a:off x="875275" y="0"/>
            <a:ext cx="1788000" cy="3429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3"/>
          <p:cNvSpPr/>
          <p:nvPr/>
        </p:nvSpPr>
        <p:spPr>
          <a:xfrm>
            <a:off x="875275" y="4607175"/>
            <a:ext cx="1788000" cy="5367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3"/>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pic>
        <p:nvPicPr>
          <p:cNvPr id="190" name="Google Shape;190;p13"/>
          <p:cNvPicPr preferRelativeResize="0"/>
          <p:nvPr/>
        </p:nvPicPr>
        <p:blipFill rotWithShape="1">
          <a:blip r:embed="rId4">
            <a:alphaModFix/>
          </a:blip>
          <a:srcRect b="0" l="0" r="0" t="0"/>
          <a:stretch/>
        </p:blipFill>
        <p:spPr>
          <a:xfrm>
            <a:off x="875273" y="432875"/>
            <a:ext cx="1044474" cy="564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8B2C"/>
        </a:solidFill>
      </p:bgPr>
    </p:bg>
    <p:spTree>
      <p:nvGrpSpPr>
        <p:cNvPr id="194" name="Shape 194"/>
        <p:cNvGrpSpPr/>
        <p:nvPr/>
      </p:nvGrpSpPr>
      <p:grpSpPr>
        <a:xfrm>
          <a:off x="0" y="0"/>
          <a:ext cx="0" cy="0"/>
          <a:chOff x="0" y="0"/>
          <a:chExt cx="0" cy="0"/>
        </a:xfrm>
      </p:grpSpPr>
      <p:sp>
        <p:nvSpPr>
          <p:cNvPr id="195" name="Google Shape;195;p14"/>
          <p:cNvSpPr/>
          <p:nvPr/>
        </p:nvSpPr>
        <p:spPr>
          <a:xfrm>
            <a:off x="875275" y="0"/>
            <a:ext cx="1788000" cy="342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6" name="Google Shape;196;p14"/>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197" name="Google Shape;197;p14"/>
          <p:cNvPicPr preferRelativeResize="0"/>
          <p:nvPr/>
        </p:nvPicPr>
        <p:blipFill rotWithShape="1">
          <a:blip r:embed="rId4">
            <a:alphaModFix/>
          </a:blip>
          <a:srcRect b="0" l="0" r="0" t="0"/>
          <a:stretch/>
        </p:blipFill>
        <p:spPr>
          <a:xfrm>
            <a:off x="0" y="4842025"/>
            <a:ext cx="9144003" cy="38850"/>
          </a:xfrm>
          <a:prstGeom prst="rect">
            <a:avLst/>
          </a:prstGeom>
          <a:noFill/>
          <a:ln>
            <a:noFill/>
          </a:ln>
        </p:spPr>
      </p:pic>
      <p:sp>
        <p:nvSpPr>
          <p:cNvPr id="198" name="Google Shape;198;p14"/>
          <p:cNvSpPr/>
          <p:nvPr/>
        </p:nvSpPr>
        <p:spPr>
          <a:xfrm>
            <a:off x="875275" y="4607175"/>
            <a:ext cx="17880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14"/>
          <p:cNvSpPr txBox="1"/>
          <p:nvPr>
            <p:ph type="ctrTitle"/>
          </p:nvPr>
        </p:nvSpPr>
        <p:spPr>
          <a:xfrm>
            <a:off x="2772775" y="735375"/>
            <a:ext cx="4629600" cy="8700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15000"/>
              </a:lnSpc>
              <a:spcBef>
                <a:spcPts val="0"/>
              </a:spcBef>
              <a:spcAft>
                <a:spcPts val="0"/>
              </a:spcAft>
              <a:buSzPct val="111111"/>
              <a:buNone/>
            </a:pPr>
            <a:r>
              <a:rPr b="1" lang="it">
                <a:solidFill>
                  <a:schemeClr val="lt1"/>
                </a:solidFill>
                <a:latin typeface="Nunito"/>
                <a:ea typeface="Nunito"/>
                <a:cs typeface="Nunito"/>
                <a:sym typeface="Nunito"/>
              </a:rPr>
              <a:t>Ora tocca a voi</a:t>
            </a:r>
            <a:endParaRPr b="1">
              <a:solidFill>
                <a:schemeClr val="lt1"/>
              </a:solidFill>
              <a:latin typeface="Nunito"/>
              <a:ea typeface="Nunito"/>
              <a:cs typeface="Nunito"/>
              <a:sym typeface="Nunito"/>
            </a:endParaRPr>
          </a:p>
        </p:txBody>
      </p:sp>
      <p:sp>
        <p:nvSpPr>
          <p:cNvPr id="200" name="Google Shape;200;p14"/>
          <p:cNvSpPr txBox="1"/>
          <p:nvPr/>
        </p:nvSpPr>
        <p:spPr>
          <a:xfrm>
            <a:off x="2772775" y="1642400"/>
            <a:ext cx="6054300" cy="7926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5000"/>
              </a:lnSpc>
              <a:spcBef>
                <a:spcPts val="0"/>
              </a:spcBef>
              <a:spcAft>
                <a:spcPts val="0"/>
              </a:spcAft>
              <a:buClr>
                <a:srgbClr val="FFFFFF"/>
              </a:buClr>
              <a:buSzPts val="2000"/>
              <a:buFont typeface="Nunito ExtraLight"/>
              <a:buAutoNum type="arabicPeriod"/>
            </a:pPr>
            <a:r>
              <a:rPr b="1" i="0" lang="it" sz="2000" u="none" cap="none" strike="noStrike">
                <a:solidFill>
                  <a:srgbClr val="FFFFFF"/>
                </a:solidFill>
                <a:latin typeface="Nunito"/>
                <a:ea typeface="Nunito"/>
                <a:cs typeface="Nunito"/>
                <a:sym typeface="Nunito"/>
              </a:rPr>
              <a:t>Leggete</a:t>
            </a:r>
            <a:r>
              <a:rPr b="0" i="0" lang="it" sz="2000" u="none" cap="none" strike="noStrike">
                <a:solidFill>
                  <a:srgbClr val="FFFFFF"/>
                </a:solidFill>
                <a:latin typeface="Nunito ExtraLight"/>
                <a:ea typeface="Nunito ExtraLight"/>
                <a:cs typeface="Nunito ExtraLight"/>
                <a:sym typeface="Nunito ExtraLight"/>
              </a:rPr>
              <a:t> la scheda sul consumo responsabile </a:t>
            </a:r>
            <a:br>
              <a:rPr b="0" i="0" lang="it" sz="2000" u="none" cap="none" strike="noStrike">
                <a:solidFill>
                  <a:srgbClr val="FFFFFF"/>
                </a:solidFill>
                <a:latin typeface="Nunito ExtraLight"/>
                <a:ea typeface="Nunito ExtraLight"/>
                <a:cs typeface="Nunito ExtraLight"/>
                <a:sym typeface="Nunito ExtraLight"/>
              </a:rPr>
            </a:br>
            <a:r>
              <a:rPr b="0" i="0" lang="it" sz="2000" u="none" cap="none" strike="noStrike">
                <a:solidFill>
                  <a:srgbClr val="FFFFFF"/>
                </a:solidFill>
                <a:latin typeface="Nunito ExtraLight"/>
                <a:ea typeface="Nunito ExtraLight"/>
                <a:cs typeface="Nunito ExtraLight"/>
                <a:sym typeface="Nunito ExtraLight"/>
              </a:rPr>
              <a:t>e i rifiuti, dove troverete maggiori informazioni sugli elementi illustrati in questa presentazione.</a:t>
            </a:r>
            <a:endParaRPr b="0" i="0" sz="2000" u="none" cap="none" strike="noStrike">
              <a:solidFill>
                <a:srgbClr val="FFFFFF"/>
              </a:solidFill>
              <a:latin typeface="Nunito ExtraLight"/>
              <a:ea typeface="Nunito ExtraLight"/>
              <a:cs typeface="Nunito ExtraLight"/>
              <a:sym typeface="Nunito ExtraLight"/>
            </a:endParaRPr>
          </a:p>
          <a:p>
            <a:pPr indent="-355600" lvl="0" marL="457200" marR="0" rtl="0" algn="l">
              <a:lnSpc>
                <a:spcPct val="115000"/>
              </a:lnSpc>
              <a:spcBef>
                <a:spcPts val="0"/>
              </a:spcBef>
              <a:spcAft>
                <a:spcPts val="0"/>
              </a:spcAft>
              <a:buClr>
                <a:srgbClr val="FFFFFF"/>
              </a:buClr>
              <a:buSzPts val="2000"/>
              <a:buFont typeface="Nunito ExtraLight"/>
              <a:buAutoNum type="arabicPeriod"/>
            </a:pPr>
            <a:r>
              <a:rPr b="0" i="0" lang="it" sz="2000" u="none" cap="none" strike="noStrike">
                <a:solidFill>
                  <a:srgbClr val="FFFFFF"/>
                </a:solidFill>
                <a:latin typeface="Nunito ExtraLight"/>
                <a:ea typeface="Nunito ExtraLight"/>
                <a:cs typeface="Nunito ExtraLight"/>
                <a:sym typeface="Nunito ExtraLight"/>
              </a:rPr>
              <a:t>Nella scheda </a:t>
            </a:r>
            <a:r>
              <a:rPr b="1" i="0" lang="it" sz="2000" u="none" cap="none" strike="noStrike">
                <a:solidFill>
                  <a:srgbClr val="FFFFFF"/>
                </a:solidFill>
                <a:latin typeface="Nunito"/>
                <a:ea typeface="Nunito"/>
                <a:cs typeface="Nunito"/>
                <a:sym typeface="Nunito"/>
              </a:rPr>
              <a:t>troverete</a:t>
            </a:r>
            <a:r>
              <a:rPr b="0" i="0" lang="it" sz="2000" u="none" cap="none" strike="noStrike">
                <a:solidFill>
                  <a:srgbClr val="FFFFFF"/>
                </a:solidFill>
                <a:latin typeface="Nunito ExtraLight"/>
                <a:ea typeface="Nunito ExtraLight"/>
                <a:cs typeface="Nunito ExtraLight"/>
                <a:sym typeface="Nunito ExtraLight"/>
              </a:rPr>
              <a:t> anche una serie </a:t>
            </a:r>
            <a:endParaRPr b="0" i="0" sz="2000" u="none" cap="none" strike="noStrike">
              <a:solidFill>
                <a:srgbClr val="FFFFFF"/>
              </a:solidFill>
              <a:latin typeface="Nunito ExtraLight"/>
              <a:ea typeface="Nunito ExtraLight"/>
              <a:cs typeface="Nunito ExtraLight"/>
              <a:sym typeface="Nunito ExtraLight"/>
            </a:endParaRPr>
          </a:p>
          <a:p>
            <a:pPr indent="0" lvl="0" marL="457200" marR="0" rtl="0" algn="l">
              <a:lnSpc>
                <a:spcPct val="115000"/>
              </a:lnSpc>
              <a:spcBef>
                <a:spcPts val="0"/>
              </a:spcBef>
              <a:spcAft>
                <a:spcPts val="0"/>
              </a:spcAft>
              <a:buClr>
                <a:srgbClr val="000000"/>
              </a:buClr>
              <a:buSzPts val="2000"/>
              <a:buFont typeface="Arial"/>
              <a:buNone/>
            </a:pPr>
            <a:r>
              <a:rPr b="0" i="0" lang="it" sz="2000" u="none" cap="none" strike="noStrike">
                <a:solidFill>
                  <a:srgbClr val="FFFFFF"/>
                </a:solidFill>
                <a:latin typeface="Nunito ExtraLight"/>
                <a:ea typeface="Nunito ExtraLight"/>
                <a:cs typeface="Nunito ExtraLight"/>
                <a:sym typeface="Nunito ExtraLight"/>
              </a:rPr>
              <a:t>di consigli</a:t>
            </a:r>
            <a:r>
              <a:rPr b="1" i="0" lang="it" sz="2000" u="none" cap="none" strike="noStrike">
                <a:solidFill>
                  <a:srgbClr val="FFFFFF"/>
                </a:solidFill>
                <a:latin typeface="Nunito"/>
                <a:ea typeface="Nunito"/>
                <a:cs typeface="Nunito"/>
                <a:sym typeface="Nunito"/>
              </a:rPr>
              <a:t> </a:t>
            </a:r>
            <a:r>
              <a:rPr b="0" i="0" lang="it" sz="2000" u="none" cap="none" strike="noStrike">
                <a:solidFill>
                  <a:srgbClr val="FFFFFF"/>
                </a:solidFill>
                <a:latin typeface="Nunito ExtraLight"/>
                <a:ea typeface="Nunito ExtraLight"/>
                <a:cs typeface="Nunito ExtraLight"/>
                <a:sym typeface="Nunito ExtraLight"/>
              </a:rPr>
              <a:t>su</a:t>
            </a:r>
            <a:r>
              <a:rPr b="1" i="0" lang="it" sz="2000" u="none" cap="none" strike="noStrike">
                <a:solidFill>
                  <a:srgbClr val="FFFFFF"/>
                </a:solidFill>
                <a:latin typeface="Nunito"/>
                <a:ea typeface="Nunito"/>
                <a:cs typeface="Nunito"/>
                <a:sym typeface="Nunito"/>
              </a:rPr>
              <a:t> cosa può fare ciascuno di noi</a:t>
            </a:r>
            <a:r>
              <a:rPr b="0" i="0" lang="it" sz="2000" u="none" cap="none" strike="noStrike">
                <a:solidFill>
                  <a:srgbClr val="FFFFFF"/>
                </a:solidFill>
                <a:latin typeface="Nunito ExtraLight"/>
                <a:ea typeface="Nunito ExtraLight"/>
                <a:cs typeface="Nunito ExtraLight"/>
                <a:sym typeface="Nunito ExtraLight"/>
              </a:rPr>
              <a:t> </a:t>
            </a:r>
            <a:endParaRPr b="0" i="0" sz="2000" u="none" cap="none" strike="noStrike">
              <a:solidFill>
                <a:srgbClr val="FFFFFF"/>
              </a:solidFill>
              <a:latin typeface="Nunito ExtraLight"/>
              <a:ea typeface="Nunito ExtraLight"/>
              <a:cs typeface="Nunito ExtraLight"/>
              <a:sym typeface="Nunito ExtraLight"/>
            </a:endParaRPr>
          </a:p>
          <a:p>
            <a:pPr indent="0" lvl="0" marL="457200" marR="0" rtl="0" algn="l">
              <a:lnSpc>
                <a:spcPct val="115000"/>
              </a:lnSpc>
              <a:spcBef>
                <a:spcPts val="0"/>
              </a:spcBef>
              <a:spcAft>
                <a:spcPts val="0"/>
              </a:spcAft>
              <a:buClr>
                <a:srgbClr val="000000"/>
              </a:buClr>
              <a:buSzPts val="2000"/>
              <a:buFont typeface="Arial"/>
              <a:buNone/>
            </a:pPr>
            <a:r>
              <a:rPr b="0" i="0" lang="it" sz="2000" u="none" cap="none" strike="noStrike">
                <a:solidFill>
                  <a:srgbClr val="FFFFFF"/>
                </a:solidFill>
                <a:latin typeface="Nunito ExtraLight"/>
                <a:ea typeface="Nunito ExtraLight"/>
                <a:cs typeface="Nunito ExtraLight"/>
                <a:sym typeface="Nunito ExtraLight"/>
              </a:rPr>
              <a:t>per contribuire a una gestione più sostenibile dell’acqua nel mondo.</a:t>
            </a:r>
            <a:endParaRPr b="0" i="0" sz="2000" u="none" cap="none" strike="noStrike">
              <a:solidFill>
                <a:srgbClr val="FFFFFF"/>
              </a:solidFill>
              <a:latin typeface="Nunito ExtraLight"/>
              <a:ea typeface="Nunito ExtraLight"/>
              <a:cs typeface="Nunito ExtraLight"/>
              <a:sym typeface="Nunito ExtraLight"/>
            </a:endParaRPr>
          </a:p>
          <a:p>
            <a:pPr indent="0" lvl="0" marL="0" marR="0" rtl="0" algn="l">
              <a:lnSpc>
                <a:spcPct val="115000"/>
              </a:lnSpc>
              <a:spcBef>
                <a:spcPts val="0"/>
              </a:spcBef>
              <a:spcAft>
                <a:spcPts val="0"/>
              </a:spcAft>
              <a:buNone/>
            </a:pPr>
            <a:r>
              <a:rPr b="1" lang="it" sz="2000">
                <a:solidFill>
                  <a:srgbClr val="FFFFFF"/>
                </a:solidFill>
                <a:latin typeface="Nunito"/>
                <a:ea typeface="Nunito"/>
                <a:cs typeface="Nunito"/>
                <a:sym typeface="Nunito"/>
              </a:rPr>
              <a:t>3.    </a:t>
            </a:r>
            <a:r>
              <a:rPr b="1" i="0" lang="it" sz="2000" u="none" cap="none" strike="noStrike">
                <a:solidFill>
                  <a:srgbClr val="FFFFFF"/>
                </a:solidFill>
                <a:latin typeface="Nunito"/>
                <a:ea typeface="Nunito"/>
                <a:cs typeface="Nunito"/>
                <a:sym typeface="Nunito"/>
              </a:rPr>
              <a:t>Preparate</a:t>
            </a:r>
            <a:r>
              <a:rPr b="0" i="0" lang="it" sz="2000" u="none" cap="none" strike="noStrike">
                <a:solidFill>
                  <a:srgbClr val="FFFFFF"/>
                </a:solidFill>
                <a:latin typeface="Nunito ExtraLight"/>
                <a:ea typeface="Nunito ExtraLight"/>
                <a:cs typeface="Nunito ExtraLight"/>
                <a:sym typeface="Nunito ExtraLight"/>
              </a:rPr>
              <a:t> una vostra presentazione ecc.</a:t>
            </a:r>
            <a:endParaRPr b="0" i="0" sz="2000" u="none" cap="none" strike="noStrike">
              <a:solidFill>
                <a:srgbClr val="FFFFFF"/>
              </a:solidFill>
              <a:latin typeface="Nunito ExtraLight"/>
              <a:ea typeface="Nunito ExtraLight"/>
              <a:cs typeface="Nunito ExtraLight"/>
              <a:sym typeface="Nunito ExtraLight"/>
            </a:endParaRPr>
          </a:p>
        </p:txBody>
      </p:sp>
      <p:sp>
        <p:nvSpPr>
          <p:cNvPr id="201" name="Google Shape;201;p14"/>
          <p:cNvSpPr txBox="1"/>
          <p:nvPr>
            <p:ph idx="12" type="sldNum"/>
          </p:nvPr>
        </p:nvSpPr>
        <p:spPr>
          <a:xfrm>
            <a:off x="875258"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dk1"/>
                </a:solidFill>
                <a:latin typeface="Montserrat"/>
                <a:ea typeface="Montserrat"/>
                <a:cs typeface="Montserrat"/>
                <a:sym typeface="Montserrat"/>
              </a:rPr>
              <a:t>‹#›</a:t>
            </a:fld>
            <a:endParaRPr b="1">
              <a:solidFill>
                <a:schemeClr val="dk1"/>
              </a:solidFill>
              <a:latin typeface="Montserrat"/>
              <a:ea typeface="Montserrat"/>
              <a:cs typeface="Montserrat"/>
              <a:sym typeface="Montserrat"/>
            </a:endParaRPr>
          </a:p>
        </p:txBody>
      </p:sp>
      <p:pic>
        <p:nvPicPr>
          <p:cNvPr id="202" name="Google Shape;202;p14"/>
          <p:cNvPicPr preferRelativeResize="0"/>
          <p:nvPr/>
        </p:nvPicPr>
        <p:blipFill rotWithShape="1">
          <a:blip r:embed="rId5">
            <a:alphaModFix/>
          </a:blip>
          <a:srcRect b="0" l="0" r="0" t="0"/>
          <a:stretch/>
        </p:blipFill>
        <p:spPr>
          <a:xfrm>
            <a:off x="875275" y="2571775"/>
            <a:ext cx="1788000" cy="178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B69"/>
        </a:solidFill>
      </p:bgPr>
    </p:bg>
    <p:spTree>
      <p:nvGrpSpPr>
        <p:cNvPr id="206" name="Shape 206"/>
        <p:cNvGrpSpPr/>
        <p:nvPr/>
      </p:nvGrpSpPr>
      <p:grpSpPr>
        <a:xfrm>
          <a:off x="0" y="0"/>
          <a:ext cx="0" cy="0"/>
          <a:chOff x="0" y="0"/>
          <a:chExt cx="0" cy="0"/>
        </a:xfrm>
      </p:grpSpPr>
      <p:sp>
        <p:nvSpPr>
          <p:cNvPr id="207" name="Google Shape;207;p15"/>
          <p:cNvSpPr txBox="1"/>
          <p:nvPr>
            <p:ph type="ctrTitle"/>
          </p:nvPr>
        </p:nvSpPr>
        <p:spPr>
          <a:xfrm>
            <a:off x="2772775" y="2571750"/>
            <a:ext cx="3650700" cy="8700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lang="it">
                <a:solidFill>
                  <a:schemeClr val="lt1"/>
                </a:solidFill>
                <a:latin typeface="Nunito"/>
                <a:ea typeface="Nunito"/>
                <a:cs typeface="Nunito"/>
                <a:sym typeface="Nunito"/>
              </a:rPr>
              <a:t>Grazie.</a:t>
            </a:r>
            <a:endParaRPr b="1">
              <a:solidFill>
                <a:schemeClr val="lt1"/>
              </a:solidFill>
              <a:latin typeface="Nunito"/>
              <a:ea typeface="Nunito"/>
              <a:cs typeface="Nunito"/>
              <a:sym typeface="Nunito"/>
            </a:endParaRPr>
          </a:p>
        </p:txBody>
      </p:sp>
      <p:pic>
        <p:nvPicPr>
          <p:cNvPr id="208" name="Google Shape;208;p15"/>
          <p:cNvPicPr preferRelativeResize="0"/>
          <p:nvPr/>
        </p:nvPicPr>
        <p:blipFill rotWithShape="1">
          <a:blip r:embed="rId3">
            <a:alphaModFix/>
          </a:blip>
          <a:srcRect b="0" l="0" r="0" t="0"/>
          <a:stretch/>
        </p:blipFill>
        <p:spPr>
          <a:xfrm>
            <a:off x="875272" y="432875"/>
            <a:ext cx="1044550" cy="942050"/>
          </a:xfrm>
          <a:prstGeom prst="rect">
            <a:avLst/>
          </a:prstGeom>
          <a:noFill/>
          <a:ln>
            <a:noFill/>
          </a:ln>
        </p:spPr>
      </p:pic>
      <p:pic>
        <p:nvPicPr>
          <p:cNvPr id="209" name="Google Shape;209;p15"/>
          <p:cNvPicPr preferRelativeResize="0"/>
          <p:nvPr/>
        </p:nvPicPr>
        <p:blipFill rotWithShape="1">
          <a:blip r:embed="rId4">
            <a:alphaModFix/>
          </a:blip>
          <a:srcRect b="0" l="0" r="0" t="0"/>
          <a:stretch/>
        </p:blipFill>
        <p:spPr>
          <a:xfrm>
            <a:off x="0" y="4842025"/>
            <a:ext cx="9144003" cy="38850"/>
          </a:xfrm>
          <a:prstGeom prst="rect">
            <a:avLst/>
          </a:prstGeom>
          <a:noFill/>
          <a:ln>
            <a:noFill/>
          </a:ln>
        </p:spPr>
      </p:pic>
      <p:sp>
        <p:nvSpPr>
          <p:cNvPr id="210" name="Google Shape;210;p15"/>
          <p:cNvSpPr/>
          <p:nvPr/>
        </p:nvSpPr>
        <p:spPr>
          <a:xfrm>
            <a:off x="875275" y="0"/>
            <a:ext cx="1788000" cy="3429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15"/>
          <p:cNvSpPr/>
          <p:nvPr/>
        </p:nvSpPr>
        <p:spPr>
          <a:xfrm>
            <a:off x="875275" y="2583750"/>
            <a:ext cx="1788000" cy="25599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2253"/>
        </a:solidFill>
      </p:bgPr>
    </p:bg>
    <p:spTree>
      <p:nvGrpSpPr>
        <p:cNvPr id="65" name="Shape 65"/>
        <p:cNvGrpSpPr/>
        <p:nvPr/>
      </p:nvGrpSpPr>
      <p:grpSpPr>
        <a:xfrm>
          <a:off x="0" y="0"/>
          <a:ext cx="0" cy="0"/>
          <a:chOff x="0" y="0"/>
          <a:chExt cx="0" cy="0"/>
        </a:xfrm>
      </p:grpSpPr>
      <p:sp>
        <p:nvSpPr>
          <p:cNvPr id="66" name="Google Shape;66;p2"/>
          <p:cNvSpPr txBox="1"/>
          <p:nvPr>
            <p:ph type="ctrTitle"/>
          </p:nvPr>
        </p:nvSpPr>
        <p:spPr>
          <a:xfrm>
            <a:off x="784800" y="1313375"/>
            <a:ext cx="73524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Anche </a:t>
            </a:r>
            <a:r>
              <a:rPr lang="it">
                <a:solidFill>
                  <a:schemeClr val="lt1"/>
                </a:solidFill>
                <a:highlight>
                  <a:srgbClr val="BD8B2C"/>
                </a:highlight>
                <a:latin typeface="Nunito Light"/>
                <a:ea typeface="Nunito Light"/>
                <a:cs typeface="Nunito Light"/>
                <a:sym typeface="Nunito Light"/>
              </a:rPr>
              <a:t>l’acqua</a:t>
            </a:r>
            <a:r>
              <a:rPr lang="it">
                <a:solidFill>
                  <a:schemeClr val="lt1"/>
                </a:solidFill>
                <a:latin typeface="Nunito Light"/>
                <a:ea typeface="Nunito Light"/>
                <a:cs typeface="Nunito Light"/>
                <a:sym typeface="Nunito Light"/>
              </a:rPr>
              <a:t> </a:t>
            </a:r>
            <a:endParaRPr>
              <a:solidFill>
                <a:schemeClr val="lt1"/>
              </a:solidFill>
              <a:latin typeface="Nunito Light"/>
              <a:ea typeface="Nunito Light"/>
              <a:cs typeface="Nunito Light"/>
              <a:sym typeface="Nunito Light"/>
            </a:endParaRPr>
          </a:p>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può essere un rifiuto</a:t>
            </a:r>
            <a:endParaRPr>
              <a:solidFill>
                <a:schemeClr val="lt1"/>
              </a:solidFill>
              <a:latin typeface="Nunito Light"/>
              <a:ea typeface="Nunito Light"/>
              <a:cs typeface="Nunito Light"/>
              <a:sym typeface="Nunito Light"/>
            </a:endParaRPr>
          </a:p>
        </p:txBody>
      </p:sp>
      <p:sp>
        <p:nvSpPr>
          <p:cNvPr id="67" name="Google Shape;67;p2"/>
          <p:cNvSpPr/>
          <p:nvPr/>
        </p:nvSpPr>
        <p:spPr>
          <a:xfrm>
            <a:off x="875275" y="0"/>
            <a:ext cx="1788000" cy="3429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 name="Google Shape;68;p2"/>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69" name="Google Shape;69;p2"/>
          <p:cNvPicPr preferRelativeResize="0"/>
          <p:nvPr/>
        </p:nvPicPr>
        <p:blipFill rotWithShape="1">
          <a:blip r:embed="rId4">
            <a:alphaModFix/>
          </a:blip>
          <a:srcRect b="0" l="0" r="0" t="0"/>
          <a:stretch/>
        </p:blipFill>
        <p:spPr>
          <a:xfrm>
            <a:off x="0" y="4842025"/>
            <a:ext cx="9144003" cy="38850"/>
          </a:xfrm>
          <a:prstGeom prst="rect">
            <a:avLst/>
          </a:prstGeom>
          <a:noFill/>
          <a:ln>
            <a:noFill/>
          </a:ln>
        </p:spPr>
      </p:pic>
      <p:sp>
        <p:nvSpPr>
          <p:cNvPr id="70" name="Google Shape;70;p2"/>
          <p:cNvSpPr/>
          <p:nvPr/>
        </p:nvSpPr>
        <p:spPr>
          <a:xfrm>
            <a:off x="875275" y="4607175"/>
            <a:ext cx="1788000" cy="5367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1" name="Google Shape;71;p2"/>
          <p:cNvPicPr preferRelativeResize="0"/>
          <p:nvPr/>
        </p:nvPicPr>
        <p:blipFill rotWithShape="1">
          <a:blip r:embed="rId5">
            <a:alphaModFix/>
          </a:blip>
          <a:srcRect b="0" l="0" r="0" t="0"/>
          <a:stretch/>
        </p:blipFill>
        <p:spPr>
          <a:xfrm>
            <a:off x="6689078" y="-122364"/>
            <a:ext cx="3439625" cy="5625027"/>
          </a:xfrm>
          <a:prstGeom prst="rect">
            <a:avLst/>
          </a:prstGeom>
          <a:noFill/>
          <a:ln>
            <a:noFill/>
          </a:ln>
        </p:spPr>
      </p:pic>
      <p:sp>
        <p:nvSpPr>
          <p:cNvPr id="72" name="Google Shape;72;p2"/>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 name="Shape 76"/>
        <p:cNvGrpSpPr/>
        <p:nvPr/>
      </p:nvGrpSpPr>
      <p:grpSpPr>
        <a:xfrm>
          <a:off x="0" y="0"/>
          <a:ext cx="0" cy="0"/>
          <a:chOff x="0" y="0"/>
          <a:chExt cx="0" cy="0"/>
        </a:xfrm>
      </p:grpSpPr>
      <p:pic>
        <p:nvPicPr>
          <p:cNvPr id="77" name="Google Shape;77;p3"/>
          <p:cNvPicPr preferRelativeResize="0"/>
          <p:nvPr/>
        </p:nvPicPr>
        <p:blipFill rotWithShape="1">
          <a:blip r:embed="rId3">
            <a:alphaModFix/>
          </a:blip>
          <a:srcRect b="17259" l="0" r="0" t="26793"/>
          <a:stretch/>
        </p:blipFill>
        <p:spPr>
          <a:xfrm>
            <a:off x="0" y="0"/>
            <a:ext cx="9144001" cy="5143501"/>
          </a:xfrm>
          <a:prstGeom prst="rect">
            <a:avLst/>
          </a:prstGeom>
          <a:noFill/>
          <a:ln>
            <a:noFill/>
          </a:ln>
        </p:spPr>
      </p:pic>
      <p:sp>
        <p:nvSpPr>
          <p:cNvPr id="78" name="Google Shape;78;p3"/>
          <p:cNvSpPr txBox="1"/>
          <p:nvPr>
            <p:ph type="ctrTitle"/>
          </p:nvPr>
        </p:nvSpPr>
        <p:spPr>
          <a:xfrm>
            <a:off x="784800" y="1313375"/>
            <a:ext cx="7787700" cy="3183300"/>
          </a:xfrm>
          <a:prstGeom prst="rect">
            <a:avLst/>
          </a:prstGeom>
          <a:noFill/>
          <a:ln>
            <a:noFill/>
          </a:ln>
        </p:spPr>
        <p:txBody>
          <a:bodyPr anchorCtr="0" anchor="b" bIns="91425" lIns="91425" spcFirstLastPara="1" rIns="91425" wrap="square" tIns="91425">
            <a:normAutofit/>
          </a:bodyPr>
          <a:lstStyle/>
          <a:p>
            <a:pPr indent="0" lvl="0" marL="0" rtl="0" algn="l">
              <a:lnSpc>
                <a:spcPct val="115000"/>
              </a:lnSpc>
              <a:spcBef>
                <a:spcPts val="0"/>
              </a:spcBef>
              <a:spcAft>
                <a:spcPts val="0"/>
              </a:spcAft>
              <a:buSzPts val="5200"/>
              <a:buNone/>
            </a:pPr>
            <a:r>
              <a:rPr lang="it">
                <a:solidFill>
                  <a:schemeClr val="lt1"/>
                </a:solidFill>
                <a:highlight>
                  <a:srgbClr val="BD8B2C"/>
                </a:highlight>
                <a:latin typeface="Nunito Light"/>
                <a:ea typeface="Nunito Light"/>
                <a:cs typeface="Nunito Light"/>
                <a:sym typeface="Nunito Light"/>
              </a:rPr>
              <a:t>Prendi-produci-smaltisci</a:t>
            </a:r>
            <a:endParaRPr>
              <a:solidFill>
                <a:schemeClr val="lt1"/>
              </a:solidFill>
              <a:highlight>
                <a:srgbClr val="BD8B2C"/>
              </a:highlight>
              <a:latin typeface="Nunito Light"/>
              <a:ea typeface="Nunito Light"/>
              <a:cs typeface="Nunito Light"/>
              <a:sym typeface="Nunito Light"/>
            </a:endParaRPr>
          </a:p>
        </p:txBody>
      </p:sp>
      <p:sp>
        <p:nvSpPr>
          <p:cNvPr id="79" name="Google Shape;79;p3"/>
          <p:cNvSpPr/>
          <p:nvPr/>
        </p:nvSpPr>
        <p:spPr>
          <a:xfrm>
            <a:off x="875275" y="0"/>
            <a:ext cx="1788000" cy="3429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3"/>
          <p:cNvSpPr/>
          <p:nvPr/>
        </p:nvSpPr>
        <p:spPr>
          <a:xfrm>
            <a:off x="875275" y="4607175"/>
            <a:ext cx="1788000" cy="5367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3"/>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pic>
        <p:nvPicPr>
          <p:cNvPr id="82" name="Google Shape;82;p3"/>
          <p:cNvPicPr preferRelativeResize="0"/>
          <p:nvPr/>
        </p:nvPicPr>
        <p:blipFill rotWithShape="1">
          <a:blip r:embed="rId4">
            <a:alphaModFix/>
          </a:blip>
          <a:srcRect b="0" l="0" r="0" t="0"/>
          <a:stretch/>
        </p:blipFill>
        <p:spPr>
          <a:xfrm>
            <a:off x="875273" y="432875"/>
            <a:ext cx="1044474" cy="564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pic>
        <p:nvPicPr>
          <p:cNvPr id="87" name="Google Shape;87;p4"/>
          <p:cNvPicPr preferRelativeResize="0"/>
          <p:nvPr/>
        </p:nvPicPr>
        <p:blipFill rotWithShape="1">
          <a:blip r:embed="rId3">
            <a:alphaModFix/>
          </a:blip>
          <a:srcRect b="10" l="0" r="0" t="0"/>
          <a:stretch/>
        </p:blipFill>
        <p:spPr>
          <a:xfrm>
            <a:off x="929313" y="0"/>
            <a:ext cx="7285366" cy="51435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D8B2C"/>
        </a:solidFill>
      </p:bgPr>
    </p:bg>
    <p:spTree>
      <p:nvGrpSpPr>
        <p:cNvPr id="91" name="Shape 91"/>
        <p:cNvGrpSpPr/>
        <p:nvPr/>
      </p:nvGrpSpPr>
      <p:grpSpPr>
        <a:xfrm>
          <a:off x="0" y="0"/>
          <a:ext cx="0" cy="0"/>
          <a:chOff x="0" y="0"/>
          <a:chExt cx="0" cy="0"/>
        </a:xfrm>
      </p:grpSpPr>
      <p:sp>
        <p:nvSpPr>
          <p:cNvPr id="92" name="Google Shape;92;p5"/>
          <p:cNvSpPr/>
          <p:nvPr/>
        </p:nvSpPr>
        <p:spPr>
          <a:xfrm>
            <a:off x="875275" y="0"/>
            <a:ext cx="1788000" cy="3429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3" name="Google Shape;93;p5"/>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94" name="Google Shape;94;p5"/>
          <p:cNvPicPr preferRelativeResize="0"/>
          <p:nvPr/>
        </p:nvPicPr>
        <p:blipFill rotWithShape="1">
          <a:blip r:embed="rId4">
            <a:alphaModFix/>
          </a:blip>
          <a:srcRect b="0" l="0" r="0" t="0"/>
          <a:stretch/>
        </p:blipFill>
        <p:spPr>
          <a:xfrm>
            <a:off x="0" y="4842025"/>
            <a:ext cx="9144003" cy="38850"/>
          </a:xfrm>
          <a:prstGeom prst="rect">
            <a:avLst/>
          </a:prstGeom>
          <a:noFill/>
          <a:ln>
            <a:noFill/>
          </a:ln>
        </p:spPr>
      </p:pic>
      <p:sp>
        <p:nvSpPr>
          <p:cNvPr id="95" name="Google Shape;95;p5"/>
          <p:cNvSpPr/>
          <p:nvPr/>
        </p:nvSpPr>
        <p:spPr>
          <a:xfrm>
            <a:off x="875275" y="4607175"/>
            <a:ext cx="17880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5"/>
          <p:cNvSpPr/>
          <p:nvPr/>
        </p:nvSpPr>
        <p:spPr>
          <a:xfrm>
            <a:off x="1346111" y="1124350"/>
            <a:ext cx="1094100" cy="10941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it" sz="5000" u="none" cap="none" strike="noStrike">
                <a:solidFill>
                  <a:schemeClr val="lt1"/>
                </a:solidFill>
                <a:latin typeface="Nunito Black"/>
                <a:ea typeface="Nunito Black"/>
                <a:cs typeface="Nunito Black"/>
                <a:sym typeface="Nunito Black"/>
              </a:rPr>
              <a:t>1</a:t>
            </a:r>
            <a:endParaRPr b="0" i="0" sz="5000" u="none" cap="none" strike="noStrike">
              <a:solidFill>
                <a:schemeClr val="lt1"/>
              </a:solidFill>
              <a:latin typeface="Nunito Black"/>
              <a:ea typeface="Nunito Black"/>
              <a:cs typeface="Nunito Black"/>
              <a:sym typeface="Nunito Black"/>
            </a:endParaRPr>
          </a:p>
        </p:txBody>
      </p:sp>
      <p:sp>
        <p:nvSpPr>
          <p:cNvPr id="97" name="Google Shape;97;p5"/>
          <p:cNvSpPr/>
          <p:nvPr/>
        </p:nvSpPr>
        <p:spPr>
          <a:xfrm>
            <a:off x="3908087" y="1124350"/>
            <a:ext cx="1094100" cy="10941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it" sz="5000" u="none" cap="none" strike="noStrike">
                <a:solidFill>
                  <a:schemeClr val="lt1"/>
                </a:solidFill>
                <a:latin typeface="Nunito Black"/>
                <a:ea typeface="Nunito Black"/>
                <a:cs typeface="Nunito Black"/>
                <a:sym typeface="Nunito Black"/>
              </a:rPr>
              <a:t>2</a:t>
            </a:r>
            <a:endParaRPr b="0" i="0" sz="5000" u="none" cap="none" strike="noStrike">
              <a:solidFill>
                <a:schemeClr val="lt1"/>
              </a:solidFill>
              <a:latin typeface="Nunito Black"/>
              <a:ea typeface="Nunito Black"/>
              <a:cs typeface="Nunito Black"/>
              <a:sym typeface="Nunito Black"/>
            </a:endParaRPr>
          </a:p>
        </p:txBody>
      </p:sp>
      <p:sp>
        <p:nvSpPr>
          <p:cNvPr id="98" name="Google Shape;98;p5"/>
          <p:cNvSpPr/>
          <p:nvPr/>
        </p:nvSpPr>
        <p:spPr>
          <a:xfrm>
            <a:off x="6692262" y="1141750"/>
            <a:ext cx="1094100" cy="1094100"/>
          </a:xfrm>
          <a:prstGeom prst="ellipse">
            <a:avLst/>
          </a:prstGeom>
          <a:no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it" sz="5000" u="none" cap="none" strike="noStrike">
                <a:solidFill>
                  <a:schemeClr val="lt1"/>
                </a:solidFill>
                <a:latin typeface="Nunito Black"/>
                <a:ea typeface="Nunito Black"/>
                <a:cs typeface="Nunito Black"/>
                <a:sym typeface="Nunito Black"/>
              </a:rPr>
              <a:t>3</a:t>
            </a:r>
            <a:endParaRPr b="0" i="0" sz="5000" u="none" cap="none" strike="noStrike">
              <a:solidFill>
                <a:schemeClr val="lt1"/>
              </a:solidFill>
              <a:latin typeface="Nunito Black"/>
              <a:ea typeface="Nunito Black"/>
              <a:cs typeface="Nunito Black"/>
              <a:sym typeface="Nunito Black"/>
            </a:endParaRPr>
          </a:p>
        </p:txBody>
      </p:sp>
      <p:sp>
        <p:nvSpPr>
          <p:cNvPr id="99" name="Google Shape;99;p5"/>
          <p:cNvSpPr txBox="1"/>
          <p:nvPr/>
        </p:nvSpPr>
        <p:spPr>
          <a:xfrm>
            <a:off x="3260602" y="2472660"/>
            <a:ext cx="2400600" cy="447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202B69"/>
              </a:buClr>
              <a:buSzPts val="1800"/>
              <a:buFont typeface="Nunito"/>
              <a:buNone/>
            </a:pPr>
            <a:r>
              <a:rPr b="1" i="0" lang="it" sz="2000" u="none" cap="none" strike="noStrike">
                <a:solidFill>
                  <a:srgbClr val="BD8B2C"/>
                </a:solidFill>
                <a:highlight>
                  <a:schemeClr val="lt1"/>
                </a:highlight>
                <a:latin typeface="Nunito"/>
                <a:ea typeface="Nunito"/>
                <a:cs typeface="Nunito"/>
                <a:sym typeface="Nunito"/>
              </a:rPr>
              <a:t>Salute</a:t>
            </a:r>
            <a:endParaRPr b="1" i="0" sz="2000" u="none" cap="none" strike="noStrike">
              <a:solidFill>
                <a:srgbClr val="BD8B2C"/>
              </a:solidFill>
              <a:highlight>
                <a:schemeClr val="lt1"/>
              </a:highlight>
              <a:latin typeface="Nunito"/>
              <a:ea typeface="Nunito"/>
              <a:cs typeface="Nunito"/>
              <a:sym typeface="Nunito"/>
            </a:endParaRPr>
          </a:p>
        </p:txBody>
      </p:sp>
      <p:sp>
        <p:nvSpPr>
          <p:cNvPr id="100" name="Google Shape;100;p5"/>
          <p:cNvSpPr txBox="1"/>
          <p:nvPr/>
        </p:nvSpPr>
        <p:spPr>
          <a:xfrm>
            <a:off x="698615" y="2472674"/>
            <a:ext cx="2400600" cy="447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202B69"/>
              </a:buClr>
              <a:buSzPts val="1800"/>
              <a:buFont typeface="Nunito"/>
              <a:buNone/>
            </a:pPr>
            <a:r>
              <a:rPr b="1" i="0" lang="it" sz="2000" u="none" cap="none" strike="noStrike">
                <a:solidFill>
                  <a:srgbClr val="BD8B2C"/>
                </a:solidFill>
                <a:highlight>
                  <a:schemeClr val="lt1"/>
                </a:highlight>
                <a:latin typeface="Nunito"/>
                <a:ea typeface="Nunito"/>
                <a:cs typeface="Nunito"/>
                <a:sym typeface="Nunito"/>
              </a:rPr>
              <a:t>Inquinamento</a:t>
            </a:r>
            <a:endParaRPr b="1" i="0" sz="2000" u="none" cap="none" strike="noStrike">
              <a:solidFill>
                <a:srgbClr val="BD8B2C"/>
              </a:solidFill>
              <a:highlight>
                <a:schemeClr val="lt1"/>
              </a:highlight>
              <a:latin typeface="Nunito"/>
              <a:ea typeface="Nunito"/>
              <a:cs typeface="Nunito"/>
              <a:sym typeface="Nunito"/>
            </a:endParaRPr>
          </a:p>
        </p:txBody>
      </p:sp>
      <p:sp>
        <p:nvSpPr>
          <p:cNvPr id="101" name="Google Shape;101;p5"/>
          <p:cNvSpPr txBox="1"/>
          <p:nvPr/>
        </p:nvSpPr>
        <p:spPr>
          <a:xfrm>
            <a:off x="6044763" y="2472674"/>
            <a:ext cx="2400600" cy="447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it" sz="2000" u="none" cap="none" strike="noStrike">
                <a:solidFill>
                  <a:srgbClr val="BD8B2C"/>
                </a:solidFill>
                <a:highlight>
                  <a:schemeClr val="lt1"/>
                </a:highlight>
                <a:latin typeface="Nunito"/>
                <a:ea typeface="Nunito"/>
                <a:cs typeface="Nunito"/>
                <a:sym typeface="Nunito"/>
              </a:rPr>
              <a:t>Biodiversità</a:t>
            </a:r>
            <a:endParaRPr b="1" i="0" sz="2000" u="none" cap="none" strike="noStrike">
              <a:solidFill>
                <a:srgbClr val="BD8B2C"/>
              </a:solidFill>
              <a:highlight>
                <a:schemeClr val="lt1"/>
              </a:highlight>
              <a:latin typeface="Nunito"/>
              <a:ea typeface="Nunito"/>
              <a:cs typeface="Nunito"/>
              <a:sym typeface="Nunito"/>
            </a:endParaRPr>
          </a:p>
        </p:txBody>
      </p:sp>
      <p:sp>
        <p:nvSpPr>
          <p:cNvPr id="102" name="Google Shape;102;p5"/>
          <p:cNvSpPr txBox="1"/>
          <p:nvPr/>
        </p:nvSpPr>
        <p:spPr>
          <a:xfrm>
            <a:off x="0" y="379625"/>
            <a:ext cx="91440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400"/>
              <a:buFont typeface="Arial"/>
              <a:buNone/>
            </a:pPr>
            <a:r>
              <a:rPr b="1" i="0" lang="it" sz="3400" u="none" cap="none" strike="noStrike">
                <a:solidFill>
                  <a:srgbClr val="FFFFFF"/>
                </a:solidFill>
                <a:latin typeface="Nunito"/>
                <a:ea typeface="Nunito"/>
                <a:cs typeface="Nunito"/>
                <a:sym typeface="Nunito"/>
              </a:rPr>
              <a:t>IMPATTI</a:t>
            </a:r>
            <a:endParaRPr b="1" i="0" sz="3400" u="none" cap="none" strike="noStrike">
              <a:solidFill>
                <a:srgbClr val="FFFFFF"/>
              </a:solidFill>
              <a:latin typeface="Nunito"/>
              <a:ea typeface="Nunito"/>
              <a:cs typeface="Nunito"/>
              <a:sym typeface="Nunito"/>
            </a:endParaRPr>
          </a:p>
        </p:txBody>
      </p:sp>
      <p:sp>
        <p:nvSpPr>
          <p:cNvPr id="103" name="Google Shape;103;p5"/>
          <p:cNvSpPr txBox="1"/>
          <p:nvPr/>
        </p:nvSpPr>
        <p:spPr>
          <a:xfrm>
            <a:off x="692858" y="2890574"/>
            <a:ext cx="2400600" cy="1181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0" i="0" lang="it" sz="1400" u="none" cap="none" strike="noStrike">
                <a:solidFill>
                  <a:srgbClr val="FFFFFF"/>
                </a:solidFill>
                <a:latin typeface="Nunito ExtraLight"/>
                <a:ea typeface="Nunito ExtraLight"/>
                <a:cs typeface="Nunito ExtraLight"/>
                <a:sym typeface="Nunito ExtraLight"/>
              </a:rPr>
              <a:t> I rifiuti possono accumularsi nei corsi d'acqua </a:t>
            </a:r>
            <a:br>
              <a:rPr b="0" i="0" lang="it" sz="1400" u="none" cap="none" strike="noStrike">
                <a:solidFill>
                  <a:srgbClr val="FFFFFF"/>
                </a:solidFill>
                <a:latin typeface="Nunito ExtraLight"/>
                <a:ea typeface="Nunito ExtraLight"/>
                <a:cs typeface="Nunito ExtraLight"/>
                <a:sym typeface="Nunito ExtraLight"/>
              </a:rPr>
            </a:br>
            <a:r>
              <a:rPr b="0" i="0" lang="it" sz="1400" u="none" cap="none" strike="noStrike">
                <a:solidFill>
                  <a:srgbClr val="FFFFFF"/>
                </a:solidFill>
                <a:latin typeface="Nunito ExtraLight"/>
                <a:ea typeface="Nunito ExtraLight"/>
                <a:cs typeface="Nunito ExtraLight"/>
                <a:sym typeface="Nunito ExtraLight"/>
              </a:rPr>
              <a:t>e negli oceani, causando gravi danni all’ambiente. </a:t>
            </a:r>
            <a:endParaRPr b="0" i="0" sz="1400" u="none" cap="none" strike="noStrike">
              <a:solidFill>
                <a:srgbClr val="FFFFFF"/>
              </a:solidFill>
              <a:latin typeface="Nunito ExtraLight"/>
              <a:ea typeface="Nunito ExtraLight"/>
              <a:cs typeface="Nunito ExtraLight"/>
              <a:sym typeface="Nunito ExtraLight"/>
            </a:endParaRPr>
          </a:p>
        </p:txBody>
      </p:sp>
      <p:sp>
        <p:nvSpPr>
          <p:cNvPr id="104" name="Google Shape;104;p5"/>
          <p:cNvSpPr/>
          <p:nvPr/>
        </p:nvSpPr>
        <p:spPr>
          <a:xfrm>
            <a:off x="3223925" y="2890574"/>
            <a:ext cx="2462400" cy="10941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chemeClr val="dk1"/>
              </a:buClr>
              <a:buSzPts val="1100"/>
              <a:buFont typeface="Arial"/>
              <a:buNone/>
            </a:pPr>
            <a:r>
              <a:rPr b="0" i="0" lang="it" sz="1400" u="none" cap="none" strike="noStrike">
                <a:solidFill>
                  <a:srgbClr val="FFFFFF"/>
                </a:solidFill>
                <a:latin typeface="Nunito ExtraLight"/>
                <a:ea typeface="Nunito ExtraLight"/>
                <a:cs typeface="Nunito ExtraLight"/>
                <a:sym typeface="Nunito ExtraLight"/>
              </a:rPr>
              <a:t>L'inquinamento da rifiuti </a:t>
            </a:r>
            <a:br>
              <a:rPr b="0" i="0" lang="it" sz="1400" u="none" cap="none" strike="noStrike">
                <a:solidFill>
                  <a:srgbClr val="FFFFFF"/>
                </a:solidFill>
                <a:latin typeface="Nunito ExtraLight"/>
                <a:ea typeface="Nunito ExtraLight"/>
                <a:cs typeface="Nunito ExtraLight"/>
                <a:sym typeface="Nunito ExtraLight"/>
              </a:rPr>
            </a:br>
            <a:r>
              <a:rPr b="0" i="0" lang="it" sz="1400" u="none" cap="none" strike="noStrike">
                <a:solidFill>
                  <a:srgbClr val="FFFFFF"/>
                </a:solidFill>
                <a:latin typeface="Nunito ExtraLight"/>
                <a:ea typeface="Nunito ExtraLight"/>
                <a:cs typeface="Nunito ExtraLight"/>
                <a:sym typeface="Nunito ExtraLight"/>
              </a:rPr>
              <a:t>può causare problemi </a:t>
            </a:r>
            <a:br>
              <a:rPr b="0" i="0" lang="it" sz="1400" u="none" cap="none" strike="noStrike">
                <a:solidFill>
                  <a:srgbClr val="FFFFFF"/>
                </a:solidFill>
                <a:latin typeface="Nunito ExtraLight"/>
                <a:ea typeface="Nunito ExtraLight"/>
                <a:cs typeface="Nunito ExtraLight"/>
                <a:sym typeface="Nunito ExtraLight"/>
              </a:rPr>
            </a:br>
            <a:r>
              <a:rPr b="0" i="0" lang="it" sz="1400" u="none" cap="none" strike="noStrike">
                <a:solidFill>
                  <a:srgbClr val="FFFFFF"/>
                </a:solidFill>
                <a:latin typeface="Nunito ExtraLight"/>
                <a:ea typeface="Nunito ExtraLight"/>
                <a:cs typeface="Nunito ExtraLight"/>
                <a:sym typeface="Nunito ExtraLight"/>
              </a:rPr>
              <a:t>di salute a chi usa l’acqua per bere, cucinare </a:t>
            </a:r>
            <a:br>
              <a:rPr b="0" i="0" lang="it" sz="1400" u="none" cap="none" strike="noStrike">
                <a:solidFill>
                  <a:srgbClr val="FFFFFF"/>
                </a:solidFill>
                <a:latin typeface="Nunito ExtraLight"/>
                <a:ea typeface="Nunito ExtraLight"/>
                <a:cs typeface="Nunito ExtraLight"/>
                <a:sym typeface="Nunito ExtraLight"/>
              </a:rPr>
            </a:br>
            <a:r>
              <a:rPr b="0" i="0" lang="it" sz="1400" u="none" cap="none" strike="noStrike">
                <a:solidFill>
                  <a:srgbClr val="FFFFFF"/>
                </a:solidFill>
                <a:latin typeface="Nunito ExtraLight"/>
                <a:ea typeface="Nunito ExtraLight"/>
                <a:cs typeface="Nunito ExtraLight"/>
                <a:sym typeface="Nunito ExtraLight"/>
              </a:rPr>
              <a:t>o fare il bagno. </a:t>
            </a:r>
            <a:endParaRPr b="0" i="0" sz="1400" u="none" cap="none" strike="noStrike">
              <a:solidFill>
                <a:srgbClr val="FFFFFF"/>
              </a:solidFill>
              <a:latin typeface="Nunito ExtraLight"/>
              <a:ea typeface="Nunito ExtraLight"/>
              <a:cs typeface="Nunito ExtraLight"/>
              <a:sym typeface="Nunito ExtraLight"/>
            </a:endParaRPr>
          </a:p>
        </p:txBody>
      </p:sp>
      <p:sp>
        <p:nvSpPr>
          <p:cNvPr id="105" name="Google Shape;105;p5"/>
          <p:cNvSpPr/>
          <p:nvPr/>
        </p:nvSpPr>
        <p:spPr>
          <a:xfrm>
            <a:off x="6027454" y="2873174"/>
            <a:ext cx="2423700" cy="1564200"/>
          </a:xfrm>
          <a:prstGeom prst="rect">
            <a:avLst/>
          </a:prstGeom>
          <a:no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Clr>
                <a:schemeClr val="dk1"/>
              </a:buClr>
              <a:buSzPts val="1100"/>
              <a:buFont typeface="Arial"/>
              <a:buNone/>
            </a:pPr>
            <a:r>
              <a:rPr b="0" i="0" lang="it" sz="1400" u="none" cap="none" strike="noStrike">
                <a:solidFill>
                  <a:srgbClr val="FFFFFF"/>
                </a:solidFill>
                <a:latin typeface="Nunito ExtraLight"/>
                <a:ea typeface="Nunito ExtraLight"/>
                <a:cs typeface="Nunito ExtraLight"/>
                <a:sym typeface="Nunito ExtraLight"/>
              </a:rPr>
              <a:t>Quando l'acqua è inquinata le piante e gli animali possono soffrire </a:t>
            </a:r>
            <a:br>
              <a:rPr b="0" i="0" lang="it" sz="1400" u="none" cap="none" strike="noStrike">
                <a:solidFill>
                  <a:srgbClr val="FFFFFF"/>
                </a:solidFill>
                <a:latin typeface="Nunito ExtraLight"/>
                <a:ea typeface="Nunito ExtraLight"/>
                <a:cs typeface="Nunito ExtraLight"/>
                <a:sym typeface="Nunito ExtraLight"/>
              </a:rPr>
            </a:br>
            <a:r>
              <a:rPr b="0" i="0" lang="it" sz="1400" u="none" cap="none" strike="noStrike">
                <a:solidFill>
                  <a:srgbClr val="FFFFFF"/>
                </a:solidFill>
                <a:latin typeface="Nunito ExtraLight"/>
                <a:ea typeface="Nunito ExtraLight"/>
                <a:cs typeface="Nunito ExtraLight"/>
                <a:sym typeface="Nunito ExtraLight"/>
              </a:rPr>
              <a:t>con conseguenze negative su tutto l'ecosistema.</a:t>
            </a:r>
            <a:endParaRPr b="0" i="0" sz="1400" u="none" cap="none" strike="noStrike">
              <a:solidFill>
                <a:srgbClr val="FFFFFF"/>
              </a:solidFill>
              <a:latin typeface="Nunito ExtraLight"/>
              <a:ea typeface="Nunito ExtraLight"/>
              <a:cs typeface="Nunito ExtraLight"/>
              <a:sym typeface="Nunito ExtraLight"/>
            </a:endParaRPr>
          </a:p>
        </p:txBody>
      </p:sp>
      <p:sp>
        <p:nvSpPr>
          <p:cNvPr id="106" name="Google Shape;106;p5"/>
          <p:cNvSpPr txBox="1"/>
          <p:nvPr>
            <p:ph idx="12" type="sldNum"/>
          </p:nvPr>
        </p:nvSpPr>
        <p:spPr>
          <a:xfrm>
            <a:off x="875258"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dk1"/>
                </a:solidFill>
                <a:latin typeface="Montserrat"/>
                <a:ea typeface="Montserrat"/>
                <a:cs typeface="Montserrat"/>
                <a:sym typeface="Montserrat"/>
              </a:rPr>
              <a:t>‹#›</a:t>
            </a:fld>
            <a:endParaRPr b="1">
              <a:solidFill>
                <a:schemeClr val="dk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2253"/>
        </a:solidFill>
      </p:bgPr>
    </p:bg>
    <p:spTree>
      <p:nvGrpSpPr>
        <p:cNvPr id="110" name="Shape 110"/>
        <p:cNvGrpSpPr/>
        <p:nvPr/>
      </p:nvGrpSpPr>
      <p:grpSpPr>
        <a:xfrm>
          <a:off x="0" y="0"/>
          <a:ext cx="0" cy="0"/>
          <a:chOff x="0" y="0"/>
          <a:chExt cx="0" cy="0"/>
        </a:xfrm>
      </p:grpSpPr>
      <p:sp>
        <p:nvSpPr>
          <p:cNvPr id="111" name="Google Shape;111;p6"/>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Un esempio </a:t>
            </a:r>
            <a:endParaRPr>
              <a:solidFill>
                <a:schemeClr val="lt1"/>
              </a:solidFill>
              <a:latin typeface="Nunito Light"/>
              <a:ea typeface="Nunito Light"/>
              <a:cs typeface="Nunito Light"/>
              <a:sym typeface="Nunito Light"/>
            </a:endParaRPr>
          </a:p>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di impatto </a:t>
            </a:r>
            <a:r>
              <a:rPr lang="it">
                <a:solidFill>
                  <a:schemeClr val="lt1"/>
                </a:solidFill>
                <a:highlight>
                  <a:srgbClr val="BD8B2C"/>
                </a:highlight>
                <a:latin typeface="Nunito Light"/>
                <a:ea typeface="Nunito Light"/>
                <a:cs typeface="Nunito Light"/>
                <a:sym typeface="Nunito Light"/>
              </a:rPr>
              <a:t>negativo</a:t>
            </a:r>
            <a:r>
              <a:rPr lang="it">
                <a:solidFill>
                  <a:schemeClr val="lt1"/>
                </a:solidFill>
                <a:latin typeface="Nunito Light"/>
                <a:ea typeface="Nunito Light"/>
                <a:cs typeface="Nunito Light"/>
                <a:sym typeface="Nunito Light"/>
              </a:rPr>
              <a:t> </a:t>
            </a:r>
            <a:endParaRPr>
              <a:solidFill>
                <a:schemeClr val="lt1"/>
              </a:solidFill>
              <a:latin typeface="Nunito Light"/>
              <a:ea typeface="Nunito Light"/>
              <a:cs typeface="Nunito Light"/>
              <a:sym typeface="Nunito Light"/>
            </a:endParaRPr>
          </a:p>
        </p:txBody>
      </p:sp>
      <p:pic>
        <p:nvPicPr>
          <p:cNvPr id="112" name="Google Shape;112;p6"/>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113" name="Google Shape;113;p6"/>
          <p:cNvPicPr preferRelativeResize="0"/>
          <p:nvPr/>
        </p:nvPicPr>
        <p:blipFill rotWithShape="1">
          <a:blip r:embed="rId4">
            <a:alphaModFix/>
          </a:blip>
          <a:srcRect b="0" l="0" r="0" t="0"/>
          <a:stretch/>
        </p:blipFill>
        <p:spPr>
          <a:xfrm>
            <a:off x="0" y="4842025"/>
            <a:ext cx="9144003" cy="38850"/>
          </a:xfrm>
          <a:prstGeom prst="rect">
            <a:avLst/>
          </a:prstGeom>
          <a:noFill/>
          <a:ln>
            <a:noFill/>
          </a:ln>
        </p:spPr>
      </p:pic>
      <p:pic>
        <p:nvPicPr>
          <p:cNvPr id="114" name="Google Shape;114;p6"/>
          <p:cNvPicPr preferRelativeResize="0"/>
          <p:nvPr/>
        </p:nvPicPr>
        <p:blipFill rotWithShape="1">
          <a:blip r:embed="rId5">
            <a:alphaModFix/>
          </a:blip>
          <a:srcRect b="0" l="0" r="0" t="0"/>
          <a:stretch/>
        </p:blipFill>
        <p:spPr>
          <a:xfrm>
            <a:off x="7992200" y="-801850"/>
            <a:ext cx="1195750" cy="6747202"/>
          </a:xfrm>
          <a:prstGeom prst="rect">
            <a:avLst/>
          </a:prstGeom>
          <a:noFill/>
          <a:ln>
            <a:noFill/>
          </a:ln>
        </p:spPr>
      </p:pic>
      <p:sp>
        <p:nvSpPr>
          <p:cNvPr id="115" name="Google Shape;115;p6"/>
          <p:cNvSpPr/>
          <p:nvPr/>
        </p:nvSpPr>
        <p:spPr>
          <a:xfrm>
            <a:off x="875275" y="0"/>
            <a:ext cx="1788000" cy="3429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6"/>
          <p:cNvSpPr/>
          <p:nvPr/>
        </p:nvSpPr>
        <p:spPr>
          <a:xfrm>
            <a:off x="875275" y="4607175"/>
            <a:ext cx="1788000" cy="5367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6"/>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1" name="Shape 121"/>
        <p:cNvGrpSpPr/>
        <p:nvPr/>
      </p:nvGrpSpPr>
      <p:grpSpPr>
        <a:xfrm>
          <a:off x="0" y="0"/>
          <a:ext cx="0" cy="0"/>
          <a:chOff x="0" y="0"/>
          <a:chExt cx="0" cy="0"/>
        </a:xfrm>
      </p:grpSpPr>
      <p:pic>
        <p:nvPicPr>
          <p:cNvPr id="122" name="Google Shape;122;p7"/>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23" name="Google Shape;123;p7"/>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highlight>
                  <a:srgbClr val="BD8B2C"/>
                </a:highlight>
                <a:latin typeface="Nunito Light"/>
                <a:ea typeface="Nunito Light"/>
                <a:cs typeface="Nunito Light"/>
                <a:sym typeface="Nunito Light"/>
              </a:rPr>
              <a:t>Argentina</a:t>
            </a:r>
            <a:endParaRPr>
              <a:solidFill>
                <a:schemeClr val="lt1"/>
              </a:solidFill>
              <a:highlight>
                <a:srgbClr val="BD8B2C"/>
              </a:highlight>
              <a:latin typeface="Nunito Light"/>
              <a:ea typeface="Nunito Light"/>
              <a:cs typeface="Nunito Light"/>
              <a:sym typeface="Nunito Light"/>
            </a:endParaRPr>
          </a:p>
        </p:txBody>
      </p:sp>
      <p:pic>
        <p:nvPicPr>
          <p:cNvPr id="124" name="Google Shape;124;p7"/>
          <p:cNvPicPr preferRelativeResize="0"/>
          <p:nvPr/>
        </p:nvPicPr>
        <p:blipFill rotWithShape="1">
          <a:blip r:embed="rId4">
            <a:alphaModFix/>
          </a:blip>
          <a:srcRect b="0" l="0" r="0" t="0"/>
          <a:stretch/>
        </p:blipFill>
        <p:spPr>
          <a:xfrm>
            <a:off x="875273" y="432875"/>
            <a:ext cx="1044474" cy="564175"/>
          </a:xfrm>
          <a:prstGeom prst="rect">
            <a:avLst/>
          </a:prstGeom>
          <a:noFill/>
          <a:ln>
            <a:noFill/>
          </a:ln>
        </p:spPr>
      </p:pic>
      <p:sp>
        <p:nvSpPr>
          <p:cNvPr id="125" name="Google Shape;125;p7"/>
          <p:cNvSpPr/>
          <p:nvPr/>
        </p:nvSpPr>
        <p:spPr>
          <a:xfrm>
            <a:off x="875275" y="0"/>
            <a:ext cx="1788000" cy="3429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7"/>
          <p:cNvSpPr/>
          <p:nvPr/>
        </p:nvSpPr>
        <p:spPr>
          <a:xfrm>
            <a:off x="875275" y="4607175"/>
            <a:ext cx="1788000" cy="5367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7"/>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2253"/>
        </a:solidFill>
      </p:bgPr>
    </p:bg>
    <p:spTree>
      <p:nvGrpSpPr>
        <p:cNvPr id="131" name="Shape 131"/>
        <p:cNvGrpSpPr/>
        <p:nvPr/>
      </p:nvGrpSpPr>
      <p:grpSpPr>
        <a:xfrm>
          <a:off x="0" y="0"/>
          <a:ext cx="0" cy="0"/>
          <a:chOff x="0" y="0"/>
          <a:chExt cx="0" cy="0"/>
        </a:xfrm>
      </p:grpSpPr>
      <p:sp>
        <p:nvSpPr>
          <p:cNvPr id="132" name="Google Shape;132;p8"/>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latin typeface="Nunito Light"/>
                <a:ea typeface="Nunito Light"/>
                <a:cs typeface="Nunito Light"/>
                <a:sym typeface="Nunito Light"/>
              </a:rPr>
              <a:t>Una storia dal  </a:t>
            </a:r>
            <a:br>
              <a:rPr lang="it">
                <a:solidFill>
                  <a:schemeClr val="lt1"/>
                </a:solidFill>
                <a:latin typeface="Nunito Light"/>
                <a:ea typeface="Nunito Light"/>
                <a:cs typeface="Nunito Light"/>
                <a:sym typeface="Nunito Light"/>
              </a:rPr>
            </a:br>
            <a:r>
              <a:rPr lang="it">
                <a:solidFill>
                  <a:schemeClr val="lt1"/>
                </a:solidFill>
                <a:highlight>
                  <a:srgbClr val="BD8B2C"/>
                </a:highlight>
                <a:latin typeface="Nunito Light"/>
                <a:ea typeface="Nunito Light"/>
                <a:cs typeface="Nunito Light"/>
                <a:sym typeface="Nunito Light"/>
              </a:rPr>
              <a:t>sud del mondo</a:t>
            </a:r>
            <a:r>
              <a:rPr lang="it">
                <a:solidFill>
                  <a:schemeClr val="lt1"/>
                </a:solidFill>
                <a:latin typeface="Nunito Light"/>
                <a:ea typeface="Nunito Light"/>
                <a:cs typeface="Nunito Light"/>
                <a:sym typeface="Nunito Light"/>
              </a:rPr>
              <a:t> </a:t>
            </a:r>
            <a:endParaRPr>
              <a:solidFill>
                <a:schemeClr val="lt1"/>
              </a:solidFill>
              <a:latin typeface="Nunito Light"/>
              <a:ea typeface="Nunito Light"/>
              <a:cs typeface="Nunito Light"/>
              <a:sym typeface="Nunito Light"/>
            </a:endParaRPr>
          </a:p>
        </p:txBody>
      </p:sp>
      <p:pic>
        <p:nvPicPr>
          <p:cNvPr id="133" name="Google Shape;133;p8"/>
          <p:cNvPicPr preferRelativeResize="0"/>
          <p:nvPr/>
        </p:nvPicPr>
        <p:blipFill rotWithShape="1">
          <a:blip r:embed="rId3">
            <a:alphaModFix/>
          </a:blip>
          <a:srcRect b="0" l="0" r="0" t="0"/>
          <a:stretch/>
        </p:blipFill>
        <p:spPr>
          <a:xfrm>
            <a:off x="875273" y="432875"/>
            <a:ext cx="1044474" cy="564175"/>
          </a:xfrm>
          <a:prstGeom prst="rect">
            <a:avLst/>
          </a:prstGeom>
          <a:noFill/>
          <a:ln>
            <a:noFill/>
          </a:ln>
        </p:spPr>
      </p:pic>
      <p:pic>
        <p:nvPicPr>
          <p:cNvPr id="134" name="Google Shape;134;p8"/>
          <p:cNvPicPr preferRelativeResize="0"/>
          <p:nvPr/>
        </p:nvPicPr>
        <p:blipFill rotWithShape="1">
          <a:blip r:embed="rId4">
            <a:alphaModFix/>
          </a:blip>
          <a:srcRect b="0" l="0" r="0" t="0"/>
          <a:stretch/>
        </p:blipFill>
        <p:spPr>
          <a:xfrm>
            <a:off x="0" y="4842025"/>
            <a:ext cx="9144003" cy="38850"/>
          </a:xfrm>
          <a:prstGeom prst="rect">
            <a:avLst/>
          </a:prstGeom>
          <a:noFill/>
          <a:ln>
            <a:noFill/>
          </a:ln>
        </p:spPr>
      </p:pic>
      <p:pic>
        <p:nvPicPr>
          <p:cNvPr id="135" name="Google Shape;135;p8"/>
          <p:cNvPicPr preferRelativeResize="0"/>
          <p:nvPr/>
        </p:nvPicPr>
        <p:blipFill rotWithShape="1">
          <a:blip r:embed="rId5">
            <a:alphaModFix/>
          </a:blip>
          <a:srcRect b="0" l="0" r="0" t="0"/>
          <a:stretch/>
        </p:blipFill>
        <p:spPr>
          <a:xfrm>
            <a:off x="7992200" y="-801850"/>
            <a:ext cx="1195750" cy="6747202"/>
          </a:xfrm>
          <a:prstGeom prst="rect">
            <a:avLst/>
          </a:prstGeom>
          <a:noFill/>
          <a:ln>
            <a:noFill/>
          </a:ln>
        </p:spPr>
      </p:pic>
      <p:sp>
        <p:nvSpPr>
          <p:cNvPr id="136" name="Google Shape;136;p8"/>
          <p:cNvSpPr/>
          <p:nvPr/>
        </p:nvSpPr>
        <p:spPr>
          <a:xfrm>
            <a:off x="875275" y="0"/>
            <a:ext cx="1788000" cy="3429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8"/>
          <p:cNvSpPr/>
          <p:nvPr/>
        </p:nvSpPr>
        <p:spPr>
          <a:xfrm>
            <a:off x="875275" y="4607175"/>
            <a:ext cx="1788000" cy="5367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8"/>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pic>
        <p:nvPicPr>
          <p:cNvPr id="143" name="Google Shape;143;p9"/>
          <p:cNvPicPr preferRelativeResize="0"/>
          <p:nvPr/>
        </p:nvPicPr>
        <p:blipFill rotWithShape="1">
          <a:blip r:embed="rId3">
            <a:alphaModFix/>
          </a:blip>
          <a:srcRect b="0" l="0" r="0" t="2619"/>
          <a:stretch/>
        </p:blipFill>
        <p:spPr>
          <a:xfrm>
            <a:off x="0" y="0"/>
            <a:ext cx="9144003" cy="5143501"/>
          </a:xfrm>
          <a:prstGeom prst="rect">
            <a:avLst/>
          </a:prstGeom>
          <a:noFill/>
          <a:ln>
            <a:noFill/>
          </a:ln>
        </p:spPr>
      </p:pic>
      <p:sp>
        <p:nvSpPr>
          <p:cNvPr id="144" name="Google Shape;144;p9"/>
          <p:cNvSpPr txBox="1"/>
          <p:nvPr>
            <p:ph type="ctrTitle"/>
          </p:nvPr>
        </p:nvSpPr>
        <p:spPr>
          <a:xfrm>
            <a:off x="784800" y="1313375"/>
            <a:ext cx="6361800" cy="31833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5200"/>
              <a:buNone/>
            </a:pPr>
            <a:r>
              <a:rPr lang="it">
                <a:solidFill>
                  <a:schemeClr val="lt1"/>
                </a:solidFill>
                <a:highlight>
                  <a:srgbClr val="BD8B2C"/>
                </a:highlight>
                <a:latin typeface="Nunito Light"/>
                <a:ea typeface="Nunito Light"/>
                <a:cs typeface="Nunito Light"/>
                <a:sym typeface="Nunito Light"/>
              </a:rPr>
              <a:t>Ghana</a:t>
            </a:r>
            <a:endParaRPr>
              <a:solidFill>
                <a:schemeClr val="lt1"/>
              </a:solidFill>
              <a:highlight>
                <a:srgbClr val="BD8B2C"/>
              </a:highlight>
              <a:latin typeface="Nunito Light"/>
              <a:ea typeface="Nunito Light"/>
              <a:cs typeface="Nunito Light"/>
              <a:sym typeface="Nunito Light"/>
            </a:endParaRPr>
          </a:p>
        </p:txBody>
      </p:sp>
      <p:pic>
        <p:nvPicPr>
          <p:cNvPr id="145" name="Google Shape;145;p9"/>
          <p:cNvPicPr preferRelativeResize="0"/>
          <p:nvPr/>
        </p:nvPicPr>
        <p:blipFill rotWithShape="1">
          <a:blip r:embed="rId4">
            <a:alphaModFix/>
          </a:blip>
          <a:srcRect b="0" l="0" r="0" t="0"/>
          <a:stretch/>
        </p:blipFill>
        <p:spPr>
          <a:xfrm>
            <a:off x="875275" y="432871"/>
            <a:ext cx="1044550" cy="564185"/>
          </a:xfrm>
          <a:prstGeom prst="rect">
            <a:avLst/>
          </a:prstGeom>
          <a:noFill/>
          <a:ln>
            <a:noFill/>
          </a:ln>
        </p:spPr>
      </p:pic>
      <p:sp>
        <p:nvSpPr>
          <p:cNvPr id="146" name="Google Shape;146;p9"/>
          <p:cNvSpPr/>
          <p:nvPr/>
        </p:nvSpPr>
        <p:spPr>
          <a:xfrm>
            <a:off x="875275" y="0"/>
            <a:ext cx="1788000" cy="3429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9"/>
          <p:cNvSpPr/>
          <p:nvPr/>
        </p:nvSpPr>
        <p:spPr>
          <a:xfrm>
            <a:off x="875275" y="4607175"/>
            <a:ext cx="1788000" cy="536700"/>
          </a:xfrm>
          <a:prstGeom prst="rect">
            <a:avLst/>
          </a:prstGeom>
          <a:solidFill>
            <a:srgbClr val="BD8B2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9"/>
          <p:cNvSpPr txBox="1"/>
          <p:nvPr>
            <p:ph idx="12" type="sldNum"/>
          </p:nvPr>
        </p:nvSpPr>
        <p:spPr>
          <a:xfrm>
            <a:off x="875283" y="4607178"/>
            <a:ext cx="1788000" cy="5367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1000"/>
              <a:buNone/>
            </a:pPr>
            <a:fld id="{00000000-1234-1234-1234-123412341234}" type="slidenum">
              <a:rPr b="1" lang="it">
                <a:solidFill>
                  <a:schemeClr val="lt1"/>
                </a:solidFill>
                <a:latin typeface="Montserrat"/>
                <a:ea typeface="Montserrat"/>
                <a:cs typeface="Montserrat"/>
                <a:sym typeface="Montserrat"/>
              </a:rPr>
              <a:t>‹#›</a:t>
            </a:fld>
            <a:endParaRPr b="1">
              <a:solidFill>
                <a:schemeClr val="lt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Utente</dc:creator>
</cp:coreProperties>
</file>