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Nunito ExtraLight"/>
      <p:regular r:id="rId21"/>
      <p:bold r:id="rId22"/>
      <p:italic r:id="rId23"/>
      <p:boldItalic r:id="rId24"/>
    </p:embeddedFont>
    <p:embeddedFont>
      <p:font typeface="Nunito"/>
      <p:regular r:id="rId25"/>
      <p:bold r:id="rId26"/>
      <p:italic r:id="rId27"/>
      <p:boldItalic r:id="rId28"/>
    </p:embeddedFont>
    <p:embeddedFont>
      <p:font typeface="Montserrat"/>
      <p:regular r:id="rId29"/>
      <p:bold r:id="rId30"/>
      <p:italic r:id="rId31"/>
      <p:boldItalic r:id="rId32"/>
    </p:embeddedFont>
    <p:embeddedFont>
      <p:font typeface="Nunito Black"/>
      <p:bold r:id="rId33"/>
      <p:boldItalic r:id="rId34"/>
    </p:embeddedFont>
    <p:embeddedFont>
      <p:font typeface="Nunito Light"/>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948">
          <p15:clr>
            <a:srgbClr val="747775"/>
          </p15:clr>
        </p15:guide>
        <p15:guide id="3" pos="551">
          <p15:clr>
            <a:srgbClr val="747775"/>
          </p15:clr>
        </p15:guide>
        <p15:guide id="4" orient="horz" pos="273">
          <p15:clr>
            <a:srgbClr val="747775"/>
          </p15:clr>
        </p15:guide>
        <p15:guide id="5" orient="horz" pos="1716">
          <p15:clr>
            <a:srgbClr val="747775"/>
          </p15:clr>
        </p15:guide>
      </p15:sldGuideLst>
    </p:ext>
    <p:ext uri="GoogleSlidesCustomDataVersion2">
      <go:slidesCustomData xmlns:go="http://customooxmlschemas.google.com/" r:id="rId39" roundtripDataSignature="AMtx7mgvuZu+7MTF2Fw7TycfwAxsQPri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948"/>
        <p:guide pos="551"/>
        <p:guide pos="273" orient="horz"/>
        <p:guide pos="1716"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NunitoExtraLight-bold.fntdata"/><Relationship Id="rId21" Type="http://schemas.openxmlformats.org/officeDocument/2006/relationships/font" Target="fonts/NunitoExtraLight-regular.fntdata"/><Relationship Id="rId24" Type="http://schemas.openxmlformats.org/officeDocument/2006/relationships/font" Target="fonts/NunitoExtraLight-boldItalic.fntdata"/><Relationship Id="rId23" Type="http://schemas.openxmlformats.org/officeDocument/2006/relationships/font" Target="fonts/NunitoExtra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fntdata"/><Relationship Id="rId25" Type="http://schemas.openxmlformats.org/officeDocument/2006/relationships/font" Target="fonts/Nunito-regular.fntdata"/><Relationship Id="rId28" Type="http://schemas.openxmlformats.org/officeDocument/2006/relationships/font" Target="fonts/Nunito-boldItalic.fntdata"/><Relationship Id="rId27"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6.xml"/><Relationship Id="rId33" Type="http://schemas.openxmlformats.org/officeDocument/2006/relationships/font" Target="fonts/NunitoBlack-bold.fntdata"/><Relationship Id="rId10" Type="http://schemas.openxmlformats.org/officeDocument/2006/relationships/slide" Target="slides/slide5.xml"/><Relationship Id="rId32" Type="http://schemas.openxmlformats.org/officeDocument/2006/relationships/font" Target="fonts/Montserrat-boldItalic.fntdata"/><Relationship Id="rId13" Type="http://schemas.openxmlformats.org/officeDocument/2006/relationships/slide" Target="slides/slide8.xml"/><Relationship Id="rId35" Type="http://schemas.openxmlformats.org/officeDocument/2006/relationships/font" Target="fonts/NunitoLight-regular.fntdata"/><Relationship Id="rId12" Type="http://schemas.openxmlformats.org/officeDocument/2006/relationships/slide" Target="slides/slide7.xml"/><Relationship Id="rId34" Type="http://schemas.openxmlformats.org/officeDocument/2006/relationships/font" Target="fonts/NunitoBlack-boldItalic.fntdata"/><Relationship Id="rId15" Type="http://schemas.openxmlformats.org/officeDocument/2006/relationships/slide" Target="slides/slide10.xml"/><Relationship Id="rId37" Type="http://schemas.openxmlformats.org/officeDocument/2006/relationships/font" Target="fonts/NunitoLight-italic.fntdata"/><Relationship Id="rId14" Type="http://schemas.openxmlformats.org/officeDocument/2006/relationships/slide" Target="slides/slide9.xml"/><Relationship Id="rId36" Type="http://schemas.openxmlformats.org/officeDocument/2006/relationships/font" Target="fonts/NunitoLight-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NunitoLight-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L’obiettivo di sviluppo sostenibile n.11 di Agenda 2030 vuol rendere le città e gli insediamenti umani inclusivi, sicuri, duraturi e sostenibili</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lang="it">
                <a:solidFill>
                  <a:schemeClr val="dk1"/>
                </a:solidFill>
              </a:rPr>
              <a:t>L'Obiettivo di Sviluppo Sostenibile 11 (SDG11) mira a rendere le città e le comunità più sostenibili e resilienti. L'acqua gioca un ruolo importante in questo obiettivo, poiché è un elemento essenziale per la vita umana e per la maggior parte delle attività umane. Tuttavia, gli scarichi urbani, come le acque di scarico delle case e delle industrie, possono contaminare le risorse idriche locali, causando problemi di salute e di sicurezza per le persone e per l'ambiente. Per raggiungere l'obiettivo SDG11, è importante gestire correttamente gli scarichi urbani attraverso l'installazione di impianti di trattamento delle acque reflue e la promozione di pratiche di gestione sostenibile dell'acqua nelle città. Questo può aiutare a proteggere l'ambiente e a garantire che l'acqua sia disponibile per le generazioni future.</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it">
                <a:solidFill>
                  <a:schemeClr val="dk1"/>
                </a:solidFill>
              </a:rPr>
              <a:t>Nella prossima slide vedremo un esempio.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b="1" lang="it">
                <a:solidFill>
                  <a:schemeClr val="dk1"/>
                </a:solidFill>
              </a:rPr>
              <a:t>DOMANDA: </a:t>
            </a:r>
            <a:r>
              <a:rPr b="1" i="1" lang="it">
                <a:solidFill>
                  <a:schemeClr val="dk1"/>
                </a:solidFill>
              </a:rPr>
              <a:t>Voi avete sentito parlare di qualche caso nel mondo?</a:t>
            </a:r>
            <a:endParaRPr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La SMAT (Società Metropolitana Acque Torino), società pubblica di gestione del servizio idrico, raccoglie e distribuisce l’acqua potabile a 2,2 milioni di abitanti in circa 300 Comuni della Provincia di Torino. Una volta utilizzata, l’acqua di scarico viene raccolta nel sistema fognario della città e delle altre decine di Comuni serviti da SMAT e viene portata con grandi condotte all’impianto di depurazione delle acque Po-Sangone a Castiglione Torinese.   Si tratta del più grande impianto di trattamento chimico, fisico e biologico delle acque presente in Italia, che tratta le acque di scarico di 2 milioni di abitanti e le restituisce pulite al fiume Po, producendo anche gran parte dell’energia che serve al suo funzionamento.</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Nella foto l’impianto di depurazione delle acque reflue SMAT Po-Sangone a Castiglione Torinese (TO).</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b="1" lang="it">
                <a:solidFill>
                  <a:schemeClr val="dk1"/>
                </a:solidFill>
              </a:rPr>
              <a:t>DOMANDA: </a:t>
            </a:r>
            <a:r>
              <a:rPr b="1" i="1" lang="it">
                <a:solidFill>
                  <a:schemeClr val="dk1"/>
                </a:solidFill>
              </a:rPr>
              <a:t>sapete dove si trova il depuratore che raccoglie le vostre acque reflue? Che cosa arriva al depuratore dalle vostre case?</a:t>
            </a:r>
            <a:endParaRPr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it">
                <a:solidFill>
                  <a:schemeClr val="dk1"/>
                </a:solidFill>
              </a:rPr>
              <a:t>Nella prossima slide vedremo un esempio.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b="1" lang="it">
                <a:solidFill>
                  <a:schemeClr val="dk1"/>
                </a:solidFill>
              </a:rPr>
              <a:t>DOMANDA: </a:t>
            </a:r>
            <a:r>
              <a:rPr b="1" i="1" lang="it">
                <a:solidFill>
                  <a:schemeClr val="dk1"/>
                </a:solidFill>
              </a:rPr>
              <a:t>Voi avete sentito parlare di qualche caso nel mondo?</a:t>
            </a:r>
            <a:endParaRPr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it">
                <a:solidFill>
                  <a:schemeClr val="dk1"/>
                </a:solidFill>
              </a:rPr>
              <a:t>Innovazione tecnologica</a:t>
            </a:r>
            <a:endParaRPr b="1">
              <a:solidFill>
                <a:schemeClr val="dk1"/>
              </a:solidFill>
            </a:endParaRPr>
          </a:p>
          <a:p>
            <a:pPr indent="0" lvl="0" marL="0" rtl="0" algn="l">
              <a:lnSpc>
                <a:spcPct val="100000"/>
              </a:lnSpc>
              <a:spcBef>
                <a:spcPts val="0"/>
              </a:spcBef>
              <a:spcAft>
                <a:spcPts val="0"/>
              </a:spcAft>
              <a:buSzPts val="1100"/>
              <a:buNone/>
            </a:pPr>
            <a:r>
              <a:rPr lang="it">
                <a:solidFill>
                  <a:schemeClr val="dk1"/>
                </a:solidFill>
              </a:rPr>
              <a:t>Il sistema EMS Centaur è una tecnologia innovativa che utilizza un sistema di sensori e intelligenza artificiale per controllare il sistema fognario cittadino. Questo sistema di controllo intelligente funziona in modo simile a un cervello: i sensori sparsi per tutta la rete fognaria raccolgono i dati e li inviano all’Hub centrale, proprio come funziona tra le terminazioni nervose del nostro corpo e il nostro cervello. In questo caso i sensori vengono posizionati all'interno delle tubature e inviano costantemente informazioni sul flusso dell'acqua, sulle condizioni delle tubature e su eventuali anomalie rilevate. L’intelligenza artificiale riceve e analizza questi dati e li interpreta grazie a un sistema di algoritmi, comunicando poi le informazioni utili al personale addetto alla manutenzione del sistema fognario.</a:t>
            </a:r>
            <a:endParaRPr b="1">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it">
                <a:solidFill>
                  <a:schemeClr val="dk1"/>
                </a:solidFill>
              </a:rPr>
              <a:t>Con l’urbanizzazione crescente, la popolazione urbana è ormai più del 50% di quella globale. Le città costituiscono i centri dell’economia, e per questo hanno bisogno sempre più di energia e di acqua. Per questo, la gestione della quantità e della qualità delle acque nelle città - sia il loro approvvigionamento, sia il loro scarico, depurazione e riutilizzo - è cruciale per la sostenibilità futura della gestione dell’acqua, in tutti i Paesi. A maggior ragione nel sud del mondo, dove le città crescono sempre di più e dove le risorse per la gestione delle acque sono meno di quelle che servirebbero per garantire acqua pulita e igiene per tutti gli usi.</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Le città occupano attualmente il 3% circa della superficie terrestre, rappresentano il 60/80% del consumo energetico, provocano il 75% delle emissioni di carbonio. </a:t>
            </a:r>
            <a:endParaRPr>
              <a:solidFill>
                <a:schemeClr val="dk1"/>
              </a:solidFill>
            </a:endParaRPr>
          </a:p>
          <a:p>
            <a:pPr indent="0" lvl="0" marL="0" rtl="0" algn="l">
              <a:lnSpc>
                <a:spcPct val="100000"/>
              </a:lnSpc>
              <a:spcBef>
                <a:spcPts val="0"/>
              </a:spcBef>
              <a:spcAft>
                <a:spcPts val="0"/>
              </a:spcAft>
              <a:buSzPts val="1100"/>
              <a:buNone/>
            </a:pPr>
            <a:r>
              <a:rPr lang="it">
                <a:solidFill>
                  <a:schemeClr val="dk1"/>
                </a:solidFill>
              </a:rPr>
              <a:t>Intere città soffrono della mancanza di collegamento tra le persone e il mondo naturale a causa della perdita degli spazi aperti, di una progettazione urbana scadente, dell’eccessiva vita virtuale a discapito di quella sociale, del divario tra poveri e ricchi, tra persone istruite e non.  Quindi oggi vivere in città non significa necessariamente vivere bene. La rapida urbanizzazione, inoltre, soprattutto nei Paesi in via di sviluppo, esercita una forte pressione sull’ambiente, specialmente per la gestione della fornitura delle acque a uso umano e dello smaltimento delle acque reflue.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Quota della popolazione che vive in aree urbane rispetto a quelle rurali. Qui, "maggioranza urbana" indica che oltre il 50 per cento della popolazione vive nei centri urbani; "maggioranza rurale" indica meno di 50 per cento. Le popolazioni urbane sono definite sulla base della definizione delle aree urbane da parte delle statistiche nazionali. La mappa è basata su stime fino al 2016, combinate con le proiezioni delle Nazioni Unite fino al 2050.</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rPr lang="it">
                <a:solidFill>
                  <a:schemeClr val="dk1"/>
                </a:solidFill>
              </a:rPr>
              <a:t>Nel 2008, per la prima volta nella storia del mondo, è accaduto che il numero di abitanti delle città ha superato quello di chi vive nelle aree rurali. Questo cambiamento senza precedenti ci condurrà verso un ulteriore decadimento del fragile rapporto tra esseri umani e natura oppure, se agiamo responsabilmente, verso un aumento di natura nelle città. Entro il 2050 il 70% della popolazione mondiale vivrà in città e la quasi totalità di questo aumento della popolazione avverrà in Asia e Africa.</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it">
                <a:solidFill>
                  <a:schemeClr val="dk1"/>
                </a:solidFill>
              </a:rPr>
              <a:t>Le acque utilizzate nelle attività umane, domestiche, industriali o agricole sono dette "acque reflue". Queste acque non dovrebbero essere riversate direttamente nel terreno, nei fiumi, nei laghi e nei mari senza prima passare da trattamenti di depurazione che le “puliscono” e le rendono compatibili con gli ecosistemi che le accolgono. Con la depurazione si eliminano dall’acqua le sostanze tossiche che vengono concentrate in fanghi che a loro volta vengono trattati e smaltiti in discariche speciali, oppure utilizzati in agricoltura o trasformati in compost.</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Nella prossima slide vedremo un esempio.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it">
                <a:solidFill>
                  <a:schemeClr val="dk1"/>
                </a:solidFill>
              </a:rPr>
              <a:t>DOMANDA: </a:t>
            </a:r>
            <a:r>
              <a:rPr b="1" i="1" lang="it">
                <a:solidFill>
                  <a:schemeClr val="dk1"/>
                </a:solidFill>
              </a:rPr>
              <a:t>Voi conoscete qualche caso in Italia o nel mondo?</a:t>
            </a:r>
            <a:endParaRPr b="1" i="1">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300"/>
              </a:spcBef>
              <a:spcAft>
                <a:spcPts val="1300"/>
              </a:spcAft>
              <a:buSzPts val="1100"/>
              <a:buNone/>
            </a:pPr>
            <a:r>
              <a:rPr lang="it">
                <a:solidFill>
                  <a:schemeClr val="dk1"/>
                </a:solidFill>
              </a:rPr>
              <a:t>Nuotare con la bocca chiusa: Olimpiadi di Rio 2016!  A Rio de Janeiro, la seconda città più grande del Brasile, durante le Olimpiadi del 2016, nel tratto di mare antistante le spiagge più belle, gli atleti sono stati costretti a nuotare in un mare di rifiuti e microrganismi patogeni con conseguenze gravi sulla salute umana. Ad Ipanema una delle spiagge più famose i campionamenti hanno rilevato la presenza di numerosi virus e batteri coliformi fecali che possono causare malattie respiratorie e digestive gravi, con ulteriori implicazioni su cuore e cervello. Prima delle Olimpiadi, gli abitanti hanno denunciato l'inquinamento, gli scarichi abusivi e la spazzatura che stanno interessando le acque cittadine, compreso il lago Rodrigo de Freitas. Quella di Rio de Janeiro è l’esempio negativo di come l’urbanizzazione può avere un impatto sull’ambiente e sulla qualità dell'aria e delle acque, anche a causa della non adeguata gestione dei rifiuti.</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it">
                <a:solidFill>
                  <a:schemeClr val="dk1"/>
                </a:solidFill>
              </a:rPr>
              <a:t>Nella prossima slide vedremo un esempio.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b="1" lang="it">
                <a:solidFill>
                  <a:schemeClr val="dk1"/>
                </a:solidFill>
              </a:rPr>
              <a:t>DOMANDA: </a:t>
            </a:r>
            <a:r>
              <a:rPr b="1" i="1" lang="it">
                <a:solidFill>
                  <a:schemeClr val="dk1"/>
                </a:solidFill>
              </a:rPr>
              <a:t>Voi avete sentito parlare di qualche caso nel mondo?</a:t>
            </a: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SzPts val="1100"/>
              <a:buNone/>
            </a:pPr>
            <a:r>
              <a:rPr lang="it">
                <a:solidFill>
                  <a:schemeClr val="dk1"/>
                </a:solidFill>
              </a:rPr>
              <a:t>Avere o non avere un impianto fognario e di scarichi pubblici può fare una grande differenza. Attraverso una rete di canali di raccolta, scarico e depurazione delle acque che utilizziamo nelle nostre case ogni giorno - per cucinare, mangiare, bere e utilizzare i bagni domestici -  possiamo liberarci di un elemento che può potenzialmente nuocere alla salute e all’igiene non solo della nostra famiglia ma dell’intera comunità locale o centro urbano in cui viviamo. Noi possiamo anche permetterci il lusso di non utilizzare bagni pubblici:  l’87% degli italiani rifiuta di utilizzarli in quanto li considera troppo sporchi (fonte Rentokil). In molte zone del mondo quella che per noi è una scelta e una possibilità, è invece una necessità. In alcune aree del mondo avere dei bagni pubblici a scuola è ancora l’unica possibilità per accedere a servizi igienici per le proprie necessità: ad esempio in questa scuola del Mali.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2B69"/>
        </a:solidFill>
      </p:bgPr>
    </p:bg>
    <p:spTree>
      <p:nvGrpSpPr>
        <p:cNvPr id="53" name="Shape 53"/>
        <p:cNvGrpSpPr/>
        <p:nvPr/>
      </p:nvGrpSpPr>
      <p:grpSpPr>
        <a:xfrm>
          <a:off x="0" y="0"/>
          <a:ext cx="0" cy="0"/>
          <a:chOff x="0" y="0"/>
          <a:chExt cx="0" cy="0"/>
        </a:xfrm>
      </p:grpSpPr>
      <p:sp>
        <p:nvSpPr>
          <p:cNvPr id="54" name="Google Shape;54;p1"/>
          <p:cNvSpPr txBox="1"/>
          <p:nvPr>
            <p:ph type="ctrTitle"/>
          </p:nvPr>
        </p:nvSpPr>
        <p:spPr>
          <a:xfrm>
            <a:off x="2772775" y="2571750"/>
            <a:ext cx="5721600" cy="8700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15000"/>
              </a:lnSpc>
              <a:spcBef>
                <a:spcPts val="0"/>
              </a:spcBef>
              <a:spcAft>
                <a:spcPts val="0"/>
              </a:spcAft>
              <a:buSzPct val="111111"/>
              <a:buNone/>
            </a:pPr>
            <a:r>
              <a:rPr b="1" lang="it">
                <a:solidFill>
                  <a:schemeClr val="lt1"/>
                </a:solidFill>
                <a:latin typeface="Nunito"/>
                <a:ea typeface="Nunito"/>
                <a:cs typeface="Nunito"/>
                <a:sym typeface="Nunito"/>
              </a:rPr>
              <a:t>Scarichi urbani</a:t>
            </a:r>
            <a:endParaRPr b="1">
              <a:solidFill>
                <a:schemeClr val="lt1"/>
              </a:solidFill>
              <a:latin typeface="Nunito"/>
              <a:ea typeface="Nunito"/>
              <a:cs typeface="Nunito"/>
              <a:sym typeface="Nunito"/>
            </a:endParaRPr>
          </a:p>
        </p:txBody>
      </p:sp>
      <p:sp>
        <p:nvSpPr>
          <p:cNvPr id="55" name="Google Shape;55;p1"/>
          <p:cNvSpPr txBox="1"/>
          <p:nvPr>
            <p:ph idx="1" type="subTitle"/>
          </p:nvPr>
        </p:nvSpPr>
        <p:spPr>
          <a:xfrm>
            <a:off x="2772775" y="3478775"/>
            <a:ext cx="6054300" cy="79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it" sz="2000">
                <a:solidFill>
                  <a:schemeClr val="lt1"/>
                </a:solidFill>
                <a:latin typeface="Nunito ExtraLight"/>
                <a:ea typeface="Nunito ExtraLight"/>
                <a:cs typeface="Nunito ExtraLight"/>
                <a:sym typeface="Nunito ExtraLight"/>
              </a:rPr>
              <a:t>Rendere le città e gli insediamenti umani inclusivi, sicuri, duraturi e sostenibili.</a:t>
            </a:r>
            <a:endParaRPr sz="2000">
              <a:solidFill>
                <a:schemeClr val="lt1"/>
              </a:solidFill>
              <a:latin typeface="Nunito ExtraLight"/>
              <a:ea typeface="Nunito ExtraLight"/>
              <a:cs typeface="Nunito ExtraLight"/>
              <a:sym typeface="Nunito ExtraLight"/>
            </a:endParaRPr>
          </a:p>
        </p:txBody>
      </p:sp>
      <p:sp>
        <p:nvSpPr>
          <p:cNvPr id="56" name="Google Shape;56;p1"/>
          <p:cNvSpPr/>
          <p:nvPr/>
        </p:nvSpPr>
        <p:spPr>
          <a:xfrm>
            <a:off x="875275" y="0"/>
            <a:ext cx="1788000" cy="3429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 name="Google Shape;57;p1"/>
          <p:cNvPicPr preferRelativeResize="0"/>
          <p:nvPr/>
        </p:nvPicPr>
        <p:blipFill rotWithShape="1">
          <a:blip r:embed="rId3">
            <a:alphaModFix/>
          </a:blip>
          <a:srcRect b="0" l="0" r="0" t="0"/>
          <a:stretch/>
        </p:blipFill>
        <p:spPr>
          <a:xfrm>
            <a:off x="875272" y="432875"/>
            <a:ext cx="1044550" cy="942050"/>
          </a:xfrm>
          <a:prstGeom prst="rect">
            <a:avLst/>
          </a:prstGeom>
          <a:noFill/>
          <a:ln>
            <a:noFill/>
          </a:ln>
        </p:spPr>
      </p:pic>
      <p:pic>
        <p:nvPicPr>
          <p:cNvPr id="58" name="Google Shape;58;p1"/>
          <p:cNvPicPr preferRelativeResize="0"/>
          <p:nvPr/>
        </p:nvPicPr>
        <p:blipFill rotWithShape="1">
          <a:blip r:embed="rId4">
            <a:alphaModFix/>
          </a:blip>
          <a:srcRect b="0" l="0" r="0" t="0"/>
          <a:stretch/>
        </p:blipFill>
        <p:spPr>
          <a:xfrm>
            <a:off x="0" y="4842025"/>
            <a:ext cx="9144003" cy="38850"/>
          </a:xfrm>
          <a:prstGeom prst="rect">
            <a:avLst/>
          </a:prstGeom>
          <a:noFill/>
          <a:ln>
            <a:noFill/>
          </a:ln>
        </p:spPr>
      </p:pic>
      <p:sp>
        <p:nvSpPr>
          <p:cNvPr id="59" name="Google Shape;59;p1"/>
          <p:cNvSpPr/>
          <p:nvPr/>
        </p:nvSpPr>
        <p:spPr>
          <a:xfrm>
            <a:off x="875275" y="2583750"/>
            <a:ext cx="1788000" cy="25599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it"/>
              <a:t>‹#›</a:t>
            </a:fld>
            <a:endParaRPr/>
          </a:p>
        </p:txBody>
      </p:sp>
      <p:pic>
        <p:nvPicPr>
          <p:cNvPr id="61" name="Google Shape;61;p1"/>
          <p:cNvPicPr preferRelativeResize="0"/>
          <p:nvPr/>
        </p:nvPicPr>
        <p:blipFill rotWithShape="1">
          <a:blip r:embed="rId5">
            <a:alphaModFix/>
          </a:blip>
          <a:srcRect b="0" l="0" r="0" t="0"/>
          <a:stretch/>
        </p:blipFill>
        <p:spPr>
          <a:xfrm>
            <a:off x="875275" y="2571763"/>
            <a:ext cx="1788000" cy="178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22253"/>
        </a:solidFill>
      </p:bgPr>
    </p:bg>
    <p:spTree>
      <p:nvGrpSpPr>
        <p:cNvPr id="152" name="Shape 152"/>
        <p:cNvGrpSpPr/>
        <p:nvPr/>
      </p:nvGrpSpPr>
      <p:grpSpPr>
        <a:xfrm>
          <a:off x="0" y="0"/>
          <a:ext cx="0" cy="0"/>
          <a:chOff x="0" y="0"/>
          <a:chExt cx="0" cy="0"/>
        </a:xfrm>
      </p:grpSpPr>
      <p:sp>
        <p:nvSpPr>
          <p:cNvPr id="153" name="Google Shape;153;p10"/>
          <p:cNvSpPr txBox="1"/>
          <p:nvPr>
            <p:ph type="ctrTitle"/>
          </p:nvPr>
        </p:nvSpPr>
        <p:spPr>
          <a:xfrm>
            <a:off x="784800" y="1313375"/>
            <a:ext cx="6361800" cy="3183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lang="it">
                <a:solidFill>
                  <a:schemeClr val="lt1"/>
                </a:solidFill>
                <a:latin typeface="Nunito Light"/>
                <a:ea typeface="Nunito Light"/>
                <a:cs typeface="Nunito Light"/>
                <a:sym typeface="Nunito Light"/>
              </a:rPr>
              <a:t>Una storia di  </a:t>
            </a:r>
            <a:br>
              <a:rPr lang="it">
                <a:solidFill>
                  <a:schemeClr val="lt1"/>
                </a:solidFill>
                <a:latin typeface="Nunito Light"/>
                <a:ea typeface="Nunito Light"/>
                <a:cs typeface="Nunito Light"/>
                <a:sym typeface="Nunito Light"/>
              </a:rPr>
            </a:br>
            <a:r>
              <a:rPr lang="it">
                <a:solidFill>
                  <a:schemeClr val="lt1"/>
                </a:solidFill>
                <a:highlight>
                  <a:srgbClr val="F99D28"/>
                </a:highlight>
                <a:latin typeface="Nunito Light"/>
                <a:ea typeface="Nunito Light"/>
                <a:cs typeface="Nunito Light"/>
                <a:sym typeface="Nunito Light"/>
              </a:rPr>
              <a:t>protagonisti</a:t>
            </a:r>
            <a:endParaRPr>
              <a:solidFill>
                <a:schemeClr val="lt1"/>
              </a:solidFill>
              <a:highlight>
                <a:srgbClr val="F99D28"/>
              </a:highlight>
              <a:latin typeface="Nunito Light"/>
              <a:ea typeface="Nunito Light"/>
              <a:cs typeface="Nunito Light"/>
              <a:sym typeface="Nunito Light"/>
            </a:endParaRPr>
          </a:p>
        </p:txBody>
      </p:sp>
      <p:pic>
        <p:nvPicPr>
          <p:cNvPr id="154" name="Google Shape;154;p10"/>
          <p:cNvPicPr preferRelativeResize="0"/>
          <p:nvPr/>
        </p:nvPicPr>
        <p:blipFill rotWithShape="1">
          <a:blip r:embed="rId3">
            <a:alphaModFix/>
          </a:blip>
          <a:srcRect b="0" l="0" r="0" t="0"/>
          <a:stretch/>
        </p:blipFill>
        <p:spPr>
          <a:xfrm>
            <a:off x="875273" y="432875"/>
            <a:ext cx="1044474" cy="564175"/>
          </a:xfrm>
          <a:prstGeom prst="rect">
            <a:avLst/>
          </a:prstGeom>
          <a:noFill/>
          <a:ln>
            <a:noFill/>
          </a:ln>
        </p:spPr>
      </p:pic>
      <p:pic>
        <p:nvPicPr>
          <p:cNvPr id="155" name="Google Shape;155;p10"/>
          <p:cNvPicPr preferRelativeResize="0"/>
          <p:nvPr/>
        </p:nvPicPr>
        <p:blipFill rotWithShape="1">
          <a:blip r:embed="rId4">
            <a:alphaModFix/>
          </a:blip>
          <a:srcRect b="0" l="0" r="0" t="0"/>
          <a:stretch/>
        </p:blipFill>
        <p:spPr>
          <a:xfrm>
            <a:off x="0" y="4842025"/>
            <a:ext cx="9144003" cy="38850"/>
          </a:xfrm>
          <a:prstGeom prst="rect">
            <a:avLst/>
          </a:prstGeom>
          <a:noFill/>
          <a:ln>
            <a:noFill/>
          </a:ln>
        </p:spPr>
      </p:pic>
      <p:pic>
        <p:nvPicPr>
          <p:cNvPr id="156" name="Google Shape;156;p10"/>
          <p:cNvPicPr preferRelativeResize="0"/>
          <p:nvPr/>
        </p:nvPicPr>
        <p:blipFill rotWithShape="1">
          <a:blip r:embed="rId5">
            <a:alphaModFix/>
          </a:blip>
          <a:srcRect b="0" l="0" r="0" t="0"/>
          <a:stretch/>
        </p:blipFill>
        <p:spPr>
          <a:xfrm>
            <a:off x="7992200" y="-801850"/>
            <a:ext cx="1195750" cy="6747202"/>
          </a:xfrm>
          <a:prstGeom prst="rect">
            <a:avLst/>
          </a:prstGeom>
          <a:noFill/>
          <a:ln>
            <a:noFill/>
          </a:ln>
        </p:spPr>
      </p:pic>
      <p:sp>
        <p:nvSpPr>
          <p:cNvPr id="157" name="Google Shape;157;p10"/>
          <p:cNvSpPr/>
          <p:nvPr/>
        </p:nvSpPr>
        <p:spPr>
          <a:xfrm>
            <a:off x="875275" y="0"/>
            <a:ext cx="1788000" cy="3429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0"/>
          <p:cNvSpPr/>
          <p:nvPr/>
        </p:nvSpPr>
        <p:spPr>
          <a:xfrm>
            <a:off x="875275" y="4607175"/>
            <a:ext cx="1788000" cy="5367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0"/>
          <p:cNvSpPr txBox="1"/>
          <p:nvPr>
            <p:ph idx="12" type="sldNum"/>
          </p:nvPr>
        </p:nvSpPr>
        <p:spPr>
          <a:xfrm>
            <a:off x="875283" y="4607178"/>
            <a:ext cx="1788000" cy="536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000"/>
              <a:buNone/>
            </a:pPr>
            <a:fld id="{00000000-1234-1234-1234-123412341234}" type="slidenum">
              <a:rPr b="1" lang="it">
                <a:solidFill>
                  <a:schemeClr val="lt1"/>
                </a:solidFill>
                <a:latin typeface="Montserrat"/>
                <a:ea typeface="Montserrat"/>
                <a:cs typeface="Montserrat"/>
                <a:sym typeface="Montserrat"/>
              </a:rPr>
              <a:t>‹#›</a:t>
            </a:fld>
            <a:endParaRPr b="1">
              <a:solidFill>
                <a:schemeClr val="l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pic>
        <p:nvPicPr>
          <p:cNvPr id="164" name="Google Shape;164;p11"/>
          <p:cNvPicPr preferRelativeResize="0"/>
          <p:nvPr/>
        </p:nvPicPr>
        <p:blipFill rotWithShape="1">
          <a:blip r:embed="rId3">
            <a:alphaModFix/>
          </a:blip>
          <a:srcRect b="5926" l="0" r="0" t="9414"/>
          <a:stretch/>
        </p:blipFill>
        <p:spPr>
          <a:xfrm>
            <a:off x="0" y="0"/>
            <a:ext cx="9144001" cy="5143500"/>
          </a:xfrm>
          <a:prstGeom prst="rect">
            <a:avLst/>
          </a:prstGeom>
          <a:noFill/>
          <a:ln>
            <a:noFill/>
          </a:ln>
        </p:spPr>
      </p:pic>
      <p:sp>
        <p:nvSpPr>
          <p:cNvPr id="165" name="Google Shape;165;p11"/>
          <p:cNvSpPr txBox="1"/>
          <p:nvPr>
            <p:ph type="ctrTitle"/>
          </p:nvPr>
        </p:nvSpPr>
        <p:spPr>
          <a:xfrm>
            <a:off x="784800" y="1313375"/>
            <a:ext cx="6361800" cy="3183300"/>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5200"/>
              <a:buNone/>
            </a:pPr>
            <a:r>
              <a:rPr lang="it">
                <a:solidFill>
                  <a:schemeClr val="lt1"/>
                </a:solidFill>
                <a:highlight>
                  <a:srgbClr val="F99D28"/>
                </a:highlight>
                <a:latin typeface="Nunito Light"/>
                <a:ea typeface="Nunito Light"/>
                <a:cs typeface="Nunito Light"/>
                <a:sym typeface="Nunito Light"/>
              </a:rPr>
              <a:t>Piemonte</a:t>
            </a:r>
            <a:endParaRPr>
              <a:solidFill>
                <a:schemeClr val="lt1"/>
              </a:solidFill>
              <a:highlight>
                <a:srgbClr val="F99D28"/>
              </a:highlight>
              <a:latin typeface="Nunito Light"/>
              <a:ea typeface="Nunito Light"/>
              <a:cs typeface="Nunito Light"/>
              <a:sym typeface="Nunito Light"/>
            </a:endParaRPr>
          </a:p>
        </p:txBody>
      </p:sp>
      <p:pic>
        <p:nvPicPr>
          <p:cNvPr id="166" name="Google Shape;166;p11"/>
          <p:cNvPicPr preferRelativeResize="0"/>
          <p:nvPr/>
        </p:nvPicPr>
        <p:blipFill rotWithShape="1">
          <a:blip r:embed="rId4">
            <a:alphaModFix/>
          </a:blip>
          <a:srcRect b="0" l="0" r="0" t="0"/>
          <a:stretch/>
        </p:blipFill>
        <p:spPr>
          <a:xfrm>
            <a:off x="875273" y="432875"/>
            <a:ext cx="1044474" cy="564175"/>
          </a:xfrm>
          <a:prstGeom prst="rect">
            <a:avLst/>
          </a:prstGeom>
          <a:noFill/>
          <a:ln>
            <a:noFill/>
          </a:ln>
        </p:spPr>
      </p:pic>
      <p:sp>
        <p:nvSpPr>
          <p:cNvPr id="167" name="Google Shape;167;p11"/>
          <p:cNvSpPr/>
          <p:nvPr/>
        </p:nvSpPr>
        <p:spPr>
          <a:xfrm>
            <a:off x="875275" y="0"/>
            <a:ext cx="1788000" cy="3429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1"/>
          <p:cNvSpPr/>
          <p:nvPr/>
        </p:nvSpPr>
        <p:spPr>
          <a:xfrm>
            <a:off x="875275" y="4607175"/>
            <a:ext cx="1788000" cy="5367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1"/>
          <p:cNvSpPr txBox="1"/>
          <p:nvPr>
            <p:ph idx="12" type="sldNum"/>
          </p:nvPr>
        </p:nvSpPr>
        <p:spPr>
          <a:xfrm>
            <a:off x="875283" y="4607178"/>
            <a:ext cx="1788000" cy="536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000"/>
              <a:buNone/>
            </a:pPr>
            <a:fld id="{00000000-1234-1234-1234-123412341234}" type="slidenum">
              <a:rPr b="1" lang="it">
                <a:solidFill>
                  <a:schemeClr val="lt1"/>
                </a:solidFill>
                <a:latin typeface="Montserrat"/>
                <a:ea typeface="Montserrat"/>
                <a:cs typeface="Montserrat"/>
                <a:sym typeface="Montserrat"/>
              </a:rPr>
              <a:t>‹#›</a:t>
            </a:fld>
            <a:endParaRPr b="1">
              <a:solidFill>
                <a:schemeClr val="lt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22253"/>
        </a:solidFill>
      </p:bgPr>
    </p:bg>
    <p:spTree>
      <p:nvGrpSpPr>
        <p:cNvPr id="173" name="Shape 173"/>
        <p:cNvGrpSpPr/>
        <p:nvPr/>
      </p:nvGrpSpPr>
      <p:grpSpPr>
        <a:xfrm>
          <a:off x="0" y="0"/>
          <a:ext cx="0" cy="0"/>
          <a:chOff x="0" y="0"/>
          <a:chExt cx="0" cy="0"/>
        </a:xfrm>
      </p:grpSpPr>
      <p:sp>
        <p:nvSpPr>
          <p:cNvPr id="174" name="Google Shape;174;p12"/>
          <p:cNvSpPr txBox="1"/>
          <p:nvPr>
            <p:ph type="ctrTitle"/>
          </p:nvPr>
        </p:nvSpPr>
        <p:spPr>
          <a:xfrm>
            <a:off x="784800" y="1313375"/>
            <a:ext cx="6361800" cy="3183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lang="it">
                <a:solidFill>
                  <a:schemeClr val="lt1"/>
                </a:solidFill>
                <a:latin typeface="Nunito Light"/>
                <a:ea typeface="Nunito Light"/>
                <a:cs typeface="Nunito Light"/>
                <a:sym typeface="Nunito Light"/>
              </a:rPr>
              <a:t>Una innovazione  </a:t>
            </a:r>
            <a:br>
              <a:rPr lang="it">
                <a:solidFill>
                  <a:schemeClr val="lt1"/>
                </a:solidFill>
                <a:latin typeface="Nunito Light"/>
                <a:ea typeface="Nunito Light"/>
                <a:cs typeface="Nunito Light"/>
                <a:sym typeface="Nunito Light"/>
              </a:rPr>
            </a:br>
            <a:r>
              <a:rPr lang="it">
                <a:solidFill>
                  <a:schemeClr val="lt1"/>
                </a:solidFill>
                <a:highlight>
                  <a:srgbClr val="F99D28"/>
                </a:highlight>
                <a:latin typeface="Nunito Light"/>
                <a:ea typeface="Nunito Light"/>
                <a:cs typeface="Nunito Light"/>
                <a:sym typeface="Nunito Light"/>
              </a:rPr>
              <a:t>tecnologica</a:t>
            </a:r>
            <a:endParaRPr>
              <a:solidFill>
                <a:schemeClr val="lt1"/>
              </a:solidFill>
              <a:highlight>
                <a:srgbClr val="F99D28"/>
              </a:highlight>
              <a:latin typeface="Nunito Light"/>
              <a:ea typeface="Nunito Light"/>
              <a:cs typeface="Nunito Light"/>
              <a:sym typeface="Nunito Light"/>
            </a:endParaRPr>
          </a:p>
        </p:txBody>
      </p:sp>
      <p:pic>
        <p:nvPicPr>
          <p:cNvPr id="175" name="Google Shape;175;p12"/>
          <p:cNvPicPr preferRelativeResize="0"/>
          <p:nvPr/>
        </p:nvPicPr>
        <p:blipFill rotWithShape="1">
          <a:blip r:embed="rId3">
            <a:alphaModFix/>
          </a:blip>
          <a:srcRect b="0" l="0" r="0" t="0"/>
          <a:stretch/>
        </p:blipFill>
        <p:spPr>
          <a:xfrm>
            <a:off x="875273" y="432875"/>
            <a:ext cx="1044474" cy="564175"/>
          </a:xfrm>
          <a:prstGeom prst="rect">
            <a:avLst/>
          </a:prstGeom>
          <a:noFill/>
          <a:ln>
            <a:noFill/>
          </a:ln>
        </p:spPr>
      </p:pic>
      <p:pic>
        <p:nvPicPr>
          <p:cNvPr id="176" name="Google Shape;176;p12"/>
          <p:cNvPicPr preferRelativeResize="0"/>
          <p:nvPr/>
        </p:nvPicPr>
        <p:blipFill rotWithShape="1">
          <a:blip r:embed="rId4">
            <a:alphaModFix/>
          </a:blip>
          <a:srcRect b="0" l="0" r="0" t="0"/>
          <a:stretch/>
        </p:blipFill>
        <p:spPr>
          <a:xfrm>
            <a:off x="0" y="4842025"/>
            <a:ext cx="9144003" cy="38850"/>
          </a:xfrm>
          <a:prstGeom prst="rect">
            <a:avLst/>
          </a:prstGeom>
          <a:noFill/>
          <a:ln>
            <a:noFill/>
          </a:ln>
        </p:spPr>
      </p:pic>
      <p:pic>
        <p:nvPicPr>
          <p:cNvPr id="177" name="Google Shape;177;p12"/>
          <p:cNvPicPr preferRelativeResize="0"/>
          <p:nvPr/>
        </p:nvPicPr>
        <p:blipFill rotWithShape="1">
          <a:blip r:embed="rId5">
            <a:alphaModFix/>
          </a:blip>
          <a:srcRect b="0" l="0" r="0" t="0"/>
          <a:stretch/>
        </p:blipFill>
        <p:spPr>
          <a:xfrm>
            <a:off x="7992200" y="-801850"/>
            <a:ext cx="1195750" cy="6747202"/>
          </a:xfrm>
          <a:prstGeom prst="rect">
            <a:avLst/>
          </a:prstGeom>
          <a:noFill/>
          <a:ln>
            <a:noFill/>
          </a:ln>
        </p:spPr>
      </p:pic>
      <p:sp>
        <p:nvSpPr>
          <p:cNvPr id="178" name="Google Shape;178;p12"/>
          <p:cNvSpPr/>
          <p:nvPr/>
        </p:nvSpPr>
        <p:spPr>
          <a:xfrm>
            <a:off x="875275" y="0"/>
            <a:ext cx="1788000" cy="3429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2"/>
          <p:cNvSpPr/>
          <p:nvPr/>
        </p:nvSpPr>
        <p:spPr>
          <a:xfrm>
            <a:off x="875275" y="4607175"/>
            <a:ext cx="1788000" cy="5367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2"/>
          <p:cNvSpPr txBox="1"/>
          <p:nvPr>
            <p:ph idx="12" type="sldNum"/>
          </p:nvPr>
        </p:nvSpPr>
        <p:spPr>
          <a:xfrm>
            <a:off x="875283" y="4607178"/>
            <a:ext cx="1788000" cy="536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000"/>
              <a:buNone/>
            </a:pPr>
            <a:fld id="{00000000-1234-1234-1234-123412341234}" type="slidenum">
              <a:rPr b="1" lang="it">
                <a:solidFill>
                  <a:schemeClr val="lt1"/>
                </a:solidFill>
                <a:latin typeface="Montserrat"/>
                <a:ea typeface="Montserrat"/>
                <a:cs typeface="Montserrat"/>
                <a:sym typeface="Montserrat"/>
              </a:rPr>
              <a:t>‹#›</a:t>
            </a:fld>
            <a:endParaRPr b="1">
              <a:solidFill>
                <a:schemeClr val="lt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pic>
        <p:nvPicPr>
          <p:cNvPr id="185" name="Google Shape;185;p13"/>
          <p:cNvPicPr preferRelativeResize="0"/>
          <p:nvPr/>
        </p:nvPicPr>
        <p:blipFill rotWithShape="1">
          <a:blip r:embed="rId3">
            <a:alphaModFix/>
          </a:blip>
          <a:srcRect b="2170" l="0" r="0" t="1776"/>
          <a:stretch/>
        </p:blipFill>
        <p:spPr>
          <a:xfrm>
            <a:off x="687525" y="0"/>
            <a:ext cx="7744474" cy="5143500"/>
          </a:xfrm>
          <a:prstGeom prst="rect">
            <a:avLst/>
          </a:prstGeom>
          <a:noFill/>
          <a:ln>
            <a:noFill/>
          </a:ln>
        </p:spPr>
      </p:pic>
      <p:sp>
        <p:nvSpPr>
          <p:cNvPr id="186" name="Google Shape;186;p13"/>
          <p:cNvSpPr txBox="1"/>
          <p:nvPr>
            <p:ph type="ctrTitle"/>
          </p:nvPr>
        </p:nvSpPr>
        <p:spPr>
          <a:xfrm>
            <a:off x="784800" y="1313375"/>
            <a:ext cx="6361800" cy="3183300"/>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5200"/>
              <a:buNone/>
            </a:pPr>
            <a:r>
              <a:rPr lang="it">
                <a:solidFill>
                  <a:schemeClr val="lt1"/>
                </a:solidFill>
                <a:highlight>
                  <a:srgbClr val="F99D28"/>
                </a:highlight>
                <a:latin typeface="Nunito Light"/>
                <a:ea typeface="Nunito Light"/>
                <a:cs typeface="Nunito Light"/>
                <a:sym typeface="Nunito Light"/>
              </a:rPr>
              <a:t>Sensori e AI</a:t>
            </a:r>
            <a:endParaRPr>
              <a:solidFill>
                <a:schemeClr val="lt1"/>
              </a:solidFill>
              <a:highlight>
                <a:srgbClr val="F99D28"/>
              </a:highlight>
              <a:latin typeface="Nunito Light"/>
              <a:ea typeface="Nunito Light"/>
              <a:cs typeface="Nunito Light"/>
              <a:sym typeface="Nunito Light"/>
            </a:endParaRPr>
          </a:p>
        </p:txBody>
      </p:sp>
      <p:sp>
        <p:nvSpPr>
          <p:cNvPr id="187" name="Google Shape;187;p13"/>
          <p:cNvSpPr/>
          <p:nvPr/>
        </p:nvSpPr>
        <p:spPr>
          <a:xfrm>
            <a:off x="875275" y="0"/>
            <a:ext cx="1788000" cy="3429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3"/>
          <p:cNvSpPr/>
          <p:nvPr/>
        </p:nvSpPr>
        <p:spPr>
          <a:xfrm>
            <a:off x="875275" y="4607175"/>
            <a:ext cx="1788000" cy="5367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3"/>
          <p:cNvSpPr txBox="1"/>
          <p:nvPr>
            <p:ph idx="12" type="sldNum"/>
          </p:nvPr>
        </p:nvSpPr>
        <p:spPr>
          <a:xfrm>
            <a:off x="875283" y="4607178"/>
            <a:ext cx="1788000" cy="536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000"/>
              <a:buNone/>
            </a:pPr>
            <a:fld id="{00000000-1234-1234-1234-123412341234}" type="slidenum">
              <a:rPr b="1" lang="it">
                <a:solidFill>
                  <a:schemeClr val="lt1"/>
                </a:solidFill>
                <a:latin typeface="Montserrat"/>
                <a:ea typeface="Montserrat"/>
                <a:cs typeface="Montserrat"/>
                <a:sym typeface="Montserrat"/>
              </a:rPr>
              <a:t>‹#›</a:t>
            </a:fld>
            <a:endParaRPr b="1">
              <a:solidFill>
                <a:schemeClr val="lt1"/>
              </a:solidFill>
              <a:latin typeface="Montserrat"/>
              <a:ea typeface="Montserrat"/>
              <a:cs typeface="Montserrat"/>
              <a:sym typeface="Montserrat"/>
            </a:endParaRPr>
          </a:p>
        </p:txBody>
      </p:sp>
      <p:pic>
        <p:nvPicPr>
          <p:cNvPr id="190" name="Google Shape;190;p13"/>
          <p:cNvPicPr preferRelativeResize="0"/>
          <p:nvPr/>
        </p:nvPicPr>
        <p:blipFill rotWithShape="1">
          <a:blip r:embed="rId4">
            <a:alphaModFix/>
          </a:blip>
          <a:srcRect b="0" l="0" r="0" t="0"/>
          <a:stretch/>
        </p:blipFill>
        <p:spPr>
          <a:xfrm>
            <a:off x="875275" y="432871"/>
            <a:ext cx="1044550" cy="5641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9D28"/>
        </a:solidFill>
      </p:bgPr>
    </p:bg>
    <p:spTree>
      <p:nvGrpSpPr>
        <p:cNvPr id="194" name="Shape 194"/>
        <p:cNvGrpSpPr/>
        <p:nvPr/>
      </p:nvGrpSpPr>
      <p:grpSpPr>
        <a:xfrm>
          <a:off x="0" y="0"/>
          <a:ext cx="0" cy="0"/>
          <a:chOff x="0" y="0"/>
          <a:chExt cx="0" cy="0"/>
        </a:xfrm>
      </p:grpSpPr>
      <p:sp>
        <p:nvSpPr>
          <p:cNvPr id="195" name="Google Shape;195;p14"/>
          <p:cNvSpPr/>
          <p:nvPr/>
        </p:nvSpPr>
        <p:spPr>
          <a:xfrm>
            <a:off x="875275" y="0"/>
            <a:ext cx="1788000" cy="342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6" name="Google Shape;196;p14"/>
          <p:cNvPicPr preferRelativeResize="0"/>
          <p:nvPr/>
        </p:nvPicPr>
        <p:blipFill rotWithShape="1">
          <a:blip r:embed="rId3">
            <a:alphaModFix/>
          </a:blip>
          <a:srcRect b="0" l="0" r="0" t="0"/>
          <a:stretch/>
        </p:blipFill>
        <p:spPr>
          <a:xfrm>
            <a:off x="875273" y="432875"/>
            <a:ext cx="1044474" cy="564175"/>
          </a:xfrm>
          <a:prstGeom prst="rect">
            <a:avLst/>
          </a:prstGeom>
          <a:noFill/>
          <a:ln>
            <a:noFill/>
          </a:ln>
        </p:spPr>
      </p:pic>
      <p:pic>
        <p:nvPicPr>
          <p:cNvPr id="197" name="Google Shape;197;p14"/>
          <p:cNvPicPr preferRelativeResize="0"/>
          <p:nvPr/>
        </p:nvPicPr>
        <p:blipFill rotWithShape="1">
          <a:blip r:embed="rId4">
            <a:alphaModFix/>
          </a:blip>
          <a:srcRect b="0" l="0" r="0" t="0"/>
          <a:stretch/>
        </p:blipFill>
        <p:spPr>
          <a:xfrm>
            <a:off x="0" y="4842025"/>
            <a:ext cx="9144003" cy="38850"/>
          </a:xfrm>
          <a:prstGeom prst="rect">
            <a:avLst/>
          </a:prstGeom>
          <a:noFill/>
          <a:ln>
            <a:noFill/>
          </a:ln>
        </p:spPr>
      </p:pic>
      <p:sp>
        <p:nvSpPr>
          <p:cNvPr id="198" name="Google Shape;198;p14"/>
          <p:cNvSpPr/>
          <p:nvPr/>
        </p:nvSpPr>
        <p:spPr>
          <a:xfrm>
            <a:off x="875275" y="4607175"/>
            <a:ext cx="17880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4"/>
          <p:cNvSpPr txBox="1"/>
          <p:nvPr>
            <p:ph type="ctrTitle"/>
          </p:nvPr>
        </p:nvSpPr>
        <p:spPr>
          <a:xfrm>
            <a:off x="2772775" y="735375"/>
            <a:ext cx="4629600" cy="8700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15000"/>
              </a:lnSpc>
              <a:spcBef>
                <a:spcPts val="0"/>
              </a:spcBef>
              <a:spcAft>
                <a:spcPts val="0"/>
              </a:spcAft>
              <a:buSzPct val="111111"/>
              <a:buNone/>
            </a:pPr>
            <a:r>
              <a:rPr b="1" lang="it">
                <a:solidFill>
                  <a:schemeClr val="lt1"/>
                </a:solidFill>
                <a:latin typeface="Nunito"/>
                <a:ea typeface="Nunito"/>
                <a:cs typeface="Nunito"/>
                <a:sym typeface="Nunito"/>
              </a:rPr>
              <a:t>Ora tocca a voi</a:t>
            </a:r>
            <a:endParaRPr b="1">
              <a:solidFill>
                <a:schemeClr val="lt1"/>
              </a:solidFill>
              <a:latin typeface="Nunito"/>
              <a:ea typeface="Nunito"/>
              <a:cs typeface="Nunito"/>
              <a:sym typeface="Nunito"/>
            </a:endParaRPr>
          </a:p>
        </p:txBody>
      </p:sp>
      <p:sp>
        <p:nvSpPr>
          <p:cNvPr id="200" name="Google Shape;200;p14"/>
          <p:cNvSpPr txBox="1"/>
          <p:nvPr/>
        </p:nvSpPr>
        <p:spPr>
          <a:xfrm>
            <a:off x="2772775" y="1642400"/>
            <a:ext cx="6054300" cy="7926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Clr>
                <a:srgbClr val="FFFFFF"/>
              </a:buClr>
              <a:buSzPts val="2000"/>
              <a:buFont typeface="Nunito ExtraLight"/>
              <a:buAutoNum type="arabicPeriod"/>
            </a:pPr>
            <a:r>
              <a:rPr b="1" i="0" lang="it" sz="2000" u="none" cap="none" strike="noStrike">
                <a:solidFill>
                  <a:srgbClr val="FFFFFF"/>
                </a:solidFill>
                <a:latin typeface="Nunito"/>
                <a:ea typeface="Nunito"/>
                <a:cs typeface="Nunito"/>
                <a:sym typeface="Nunito"/>
              </a:rPr>
              <a:t>Leggete</a:t>
            </a:r>
            <a:r>
              <a:rPr b="0" i="0" lang="it" sz="2000" u="none" cap="none" strike="noStrike">
                <a:solidFill>
                  <a:srgbClr val="FFFFFF"/>
                </a:solidFill>
                <a:latin typeface="Nunito ExtraLight"/>
                <a:ea typeface="Nunito ExtraLight"/>
                <a:cs typeface="Nunito ExtraLight"/>
                <a:sym typeface="Nunito ExtraLight"/>
              </a:rPr>
              <a:t> la scheda sulle città sostenibili, </a:t>
            </a:r>
            <a:br>
              <a:rPr b="0" i="0" lang="it" sz="2000" u="none" cap="none" strike="noStrike">
                <a:solidFill>
                  <a:srgbClr val="FFFFFF"/>
                </a:solidFill>
                <a:latin typeface="Nunito ExtraLight"/>
                <a:ea typeface="Nunito ExtraLight"/>
                <a:cs typeface="Nunito ExtraLight"/>
                <a:sym typeface="Nunito ExtraLight"/>
              </a:rPr>
            </a:br>
            <a:r>
              <a:rPr b="0" i="0" lang="it" sz="2000" u="none" cap="none" strike="noStrike">
                <a:solidFill>
                  <a:srgbClr val="FFFFFF"/>
                </a:solidFill>
                <a:latin typeface="Nunito ExtraLight"/>
                <a:ea typeface="Nunito ExtraLight"/>
                <a:cs typeface="Nunito ExtraLight"/>
                <a:sym typeface="Nunito ExtraLight"/>
              </a:rPr>
              <a:t>dove troverete maggiori informazioni sugli elementi illustrati in questa presentazione.</a:t>
            </a:r>
            <a:endParaRPr b="0" i="0" sz="2000" u="none" cap="none" strike="noStrike">
              <a:solidFill>
                <a:srgbClr val="FFFFFF"/>
              </a:solidFill>
              <a:latin typeface="Nunito ExtraLight"/>
              <a:ea typeface="Nunito ExtraLight"/>
              <a:cs typeface="Nunito ExtraLight"/>
              <a:sym typeface="Nunito ExtraLight"/>
            </a:endParaRPr>
          </a:p>
          <a:p>
            <a:pPr indent="-355600" lvl="0" marL="457200" marR="0" rtl="0" algn="l">
              <a:lnSpc>
                <a:spcPct val="115000"/>
              </a:lnSpc>
              <a:spcBef>
                <a:spcPts val="0"/>
              </a:spcBef>
              <a:spcAft>
                <a:spcPts val="0"/>
              </a:spcAft>
              <a:buClr>
                <a:srgbClr val="FFFFFF"/>
              </a:buClr>
              <a:buSzPts val="2000"/>
              <a:buFont typeface="Nunito ExtraLight"/>
              <a:buAutoNum type="arabicPeriod"/>
            </a:pPr>
            <a:r>
              <a:rPr b="0" i="0" lang="it" sz="2000" u="none" cap="none" strike="noStrike">
                <a:solidFill>
                  <a:srgbClr val="FFFFFF"/>
                </a:solidFill>
                <a:latin typeface="Nunito ExtraLight"/>
                <a:ea typeface="Nunito ExtraLight"/>
                <a:cs typeface="Nunito ExtraLight"/>
                <a:sym typeface="Nunito ExtraLight"/>
              </a:rPr>
              <a:t>Nella scheda </a:t>
            </a:r>
            <a:r>
              <a:rPr b="1" i="0" lang="it" sz="2000" u="none" cap="none" strike="noStrike">
                <a:solidFill>
                  <a:srgbClr val="FFFFFF"/>
                </a:solidFill>
                <a:latin typeface="Nunito"/>
                <a:ea typeface="Nunito"/>
                <a:cs typeface="Nunito"/>
                <a:sym typeface="Nunito"/>
              </a:rPr>
              <a:t>troverete</a:t>
            </a:r>
            <a:r>
              <a:rPr b="0" i="0" lang="it" sz="2000" u="none" cap="none" strike="noStrike">
                <a:solidFill>
                  <a:srgbClr val="FFFFFF"/>
                </a:solidFill>
                <a:latin typeface="Nunito ExtraLight"/>
                <a:ea typeface="Nunito ExtraLight"/>
                <a:cs typeface="Nunito ExtraLight"/>
                <a:sym typeface="Nunito ExtraLight"/>
              </a:rPr>
              <a:t> anche una serie </a:t>
            </a:r>
            <a:endParaRPr b="0" i="0" sz="2000" u="none" cap="none" strike="noStrike">
              <a:solidFill>
                <a:srgbClr val="FFFFFF"/>
              </a:solidFill>
              <a:latin typeface="Nunito ExtraLight"/>
              <a:ea typeface="Nunito ExtraLight"/>
              <a:cs typeface="Nunito ExtraLight"/>
              <a:sym typeface="Nunito ExtraLight"/>
            </a:endParaRPr>
          </a:p>
          <a:p>
            <a:pPr indent="0" lvl="0" marL="457200" marR="0" rtl="0" algn="l">
              <a:lnSpc>
                <a:spcPct val="115000"/>
              </a:lnSpc>
              <a:spcBef>
                <a:spcPts val="0"/>
              </a:spcBef>
              <a:spcAft>
                <a:spcPts val="0"/>
              </a:spcAft>
              <a:buClr>
                <a:srgbClr val="000000"/>
              </a:buClr>
              <a:buSzPts val="2000"/>
              <a:buFont typeface="Arial"/>
              <a:buNone/>
            </a:pPr>
            <a:r>
              <a:rPr b="0" i="0" lang="it" sz="2000" u="none" cap="none" strike="noStrike">
                <a:solidFill>
                  <a:srgbClr val="FFFFFF"/>
                </a:solidFill>
                <a:latin typeface="Nunito ExtraLight"/>
                <a:ea typeface="Nunito ExtraLight"/>
                <a:cs typeface="Nunito ExtraLight"/>
                <a:sym typeface="Nunito ExtraLight"/>
              </a:rPr>
              <a:t>di consigli su </a:t>
            </a:r>
            <a:r>
              <a:rPr b="1" i="0" lang="it" sz="2000" u="none" cap="none" strike="noStrike">
                <a:solidFill>
                  <a:srgbClr val="FFFFFF"/>
                </a:solidFill>
                <a:latin typeface="Nunito"/>
                <a:ea typeface="Nunito"/>
                <a:cs typeface="Nunito"/>
                <a:sym typeface="Nunito"/>
              </a:rPr>
              <a:t>cosa può fare ciascuno di noi</a:t>
            </a:r>
            <a:r>
              <a:rPr b="0" i="0" lang="it" sz="2000" u="none" cap="none" strike="noStrike">
                <a:solidFill>
                  <a:srgbClr val="FFFFFF"/>
                </a:solidFill>
                <a:latin typeface="Nunito ExtraLight"/>
                <a:ea typeface="Nunito ExtraLight"/>
                <a:cs typeface="Nunito ExtraLight"/>
                <a:sym typeface="Nunito ExtraLight"/>
              </a:rPr>
              <a:t> </a:t>
            </a:r>
            <a:br>
              <a:rPr b="0" i="0" lang="it" sz="2000" u="none" cap="none" strike="noStrike">
                <a:solidFill>
                  <a:srgbClr val="FFFFFF"/>
                </a:solidFill>
                <a:latin typeface="Nunito ExtraLight"/>
                <a:ea typeface="Nunito ExtraLight"/>
                <a:cs typeface="Nunito ExtraLight"/>
                <a:sym typeface="Nunito ExtraLight"/>
              </a:rPr>
            </a:br>
            <a:r>
              <a:rPr b="0" i="0" lang="it" sz="2000" u="none" cap="none" strike="noStrike">
                <a:solidFill>
                  <a:srgbClr val="FFFFFF"/>
                </a:solidFill>
                <a:latin typeface="Nunito ExtraLight"/>
                <a:ea typeface="Nunito ExtraLight"/>
                <a:cs typeface="Nunito ExtraLight"/>
                <a:sym typeface="Nunito ExtraLight"/>
              </a:rPr>
              <a:t>per contribuire a una gestione più sostenibile dell’acqua nel mondo.</a:t>
            </a:r>
            <a:endParaRPr b="0" i="0" sz="2000" u="none" cap="none" strike="noStrike">
              <a:solidFill>
                <a:srgbClr val="FFFFFF"/>
              </a:solidFill>
              <a:latin typeface="Nunito ExtraLight"/>
              <a:ea typeface="Nunito ExtraLight"/>
              <a:cs typeface="Nunito ExtraLight"/>
              <a:sym typeface="Nunito ExtraLight"/>
            </a:endParaRPr>
          </a:p>
          <a:p>
            <a:pPr indent="0" lvl="0" marL="0" marR="0" rtl="0" algn="l">
              <a:lnSpc>
                <a:spcPct val="115000"/>
              </a:lnSpc>
              <a:spcBef>
                <a:spcPts val="0"/>
              </a:spcBef>
              <a:spcAft>
                <a:spcPts val="0"/>
              </a:spcAft>
              <a:buNone/>
            </a:pPr>
            <a:r>
              <a:rPr b="1" lang="it" sz="2000">
                <a:solidFill>
                  <a:srgbClr val="FFFFFF"/>
                </a:solidFill>
                <a:latin typeface="Nunito"/>
                <a:ea typeface="Nunito"/>
                <a:cs typeface="Nunito"/>
                <a:sym typeface="Nunito"/>
              </a:rPr>
              <a:t>3.    </a:t>
            </a:r>
            <a:r>
              <a:rPr b="1" i="0" lang="it" sz="2000" u="none" cap="none" strike="noStrike">
                <a:solidFill>
                  <a:srgbClr val="FFFFFF"/>
                </a:solidFill>
                <a:latin typeface="Nunito"/>
                <a:ea typeface="Nunito"/>
                <a:cs typeface="Nunito"/>
                <a:sym typeface="Nunito"/>
              </a:rPr>
              <a:t>Preparate</a:t>
            </a:r>
            <a:r>
              <a:rPr b="0" i="0" lang="it" sz="2000" u="none" cap="none" strike="noStrike">
                <a:solidFill>
                  <a:srgbClr val="FFFFFF"/>
                </a:solidFill>
                <a:latin typeface="Nunito ExtraLight"/>
                <a:ea typeface="Nunito ExtraLight"/>
                <a:cs typeface="Nunito ExtraLight"/>
                <a:sym typeface="Nunito ExtraLight"/>
              </a:rPr>
              <a:t> una vostra presentazione ecc.</a:t>
            </a:r>
            <a:endParaRPr b="0" i="0" sz="2000" u="none" cap="none" strike="noStrike">
              <a:solidFill>
                <a:srgbClr val="FFFFFF"/>
              </a:solidFill>
              <a:latin typeface="Nunito ExtraLight"/>
              <a:ea typeface="Nunito ExtraLight"/>
              <a:cs typeface="Nunito ExtraLight"/>
              <a:sym typeface="Nunito ExtraLight"/>
            </a:endParaRPr>
          </a:p>
        </p:txBody>
      </p:sp>
      <p:sp>
        <p:nvSpPr>
          <p:cNvPr id="201" name="Google Shape;201;p14"/>
          <p:cNvSpPr txBox="1"/>
          <p:nvPr>
            <p:ph idx="12" type="sldNum"/>
          </p:nvPr>
        </p:nvSpPr>
        <p:spPr>
          <a:xfrm>
            <a:off x="875258" y="4607178"/>
            <a:ext cx="1788000" cy="536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000"/>
              <a:buNone/>
            </a:pPr>
            <a:fld id="{00000000-1234-1234-1234-123412341234}" type="slidenum">
              <a:rPr b="1" lang="it">
                <a:solidFill>
                  <a:schemeClr val="dk1"/>
                </a:solidFill>
                <a:latin typeface="Montserrat"/>
                <a:ea typeface="Montserrat"/>
                <a:cs typeface="Montserrat"/>
                <a:sym typeface="Montserrat"/>
              </a:rPr>
              <a:t>‹#›</a:t>
            </a:fld>
            <a:endParaRPr b="1">
              <a:solidFill>
                <a:schemeClr val="dk1"/>
              </a:solidFill>
              <a:latin typeface="Montserrat"/>
              <a:ea typeface="Montserrat"/>
              <a:cs typeface="Montserrat"/>
              <a:sym typeface="Montserrat"/>
            </a:endParaRPr>
          </a:p>
        </p:txBody>
      </p:sp>
      <p:pic>
        <p:nvPicPr>
          <p:cNvPr id="202" name="Google Shape;202;p14"/>
          <p:cNvPicPr preferRelativeResize="0"/>
          <p:nvPr/>
        </p:nvPicPr>
        <p:blipFill rotWithShape="1">
          <a:blip r:embed="rId5">
            <a:alphaModFix/>
          </a:blip>
          <a:srcRect b="0" l="0" r="0" t="0"/>
          <a:stretch/>
        </p:blipFill>
        <p:spPr>
          <a:xfrm>
            <a:off x="875275" y="2571763"/>
            <a:ext cx="1788000" cy="178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2B69"/>
        </a:solidFill>
      </p:bgPr>
    </p:bg>
    <p:spTree>
      <p:nvGrpSpPr>
        <p:cNvPr id="206" name="Shape 206"/>
        <p:cNvGrpSpPr/>
        <p:nvPr/>
      </p:nvGrpSpPr>
      <p:grpSpPr>
        <a:xfrm>
          <a:off x="0" y="0"/>
          <a:ext cx="0" cy="0"/>
          <a:chOff x="0" y="0"/>
          <a:chExt cx="0" cy="0"/>
        </a:xfrm>
      </p:grpSpPr>
      <p:sp>
        <p:nvSpPr>
          <p:cNvPr id="207" name="Google Shape;207;p15"/>
          <p:cNvSpPr txBox="1"/>
          <p:nvPr>
            <p:ph type="ctrTitle"/>
          </p:nvPr>
        </p:nvSpPr>
        <p:spPr>
          <a:xfrm>
            <a:off x="2772775" y="2571750"/>
            <a:ext cx="3650700" cy="8700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it">
                <a:solidFill>
                  <a:schemeClr val="lt1"/>
                </a:solidFill>
                <a:latin typeface="Nunito"/>
                <a:ea typeface="Nunito"/>
                <a:cs typeface="Nunito"/>
                <a:sym typeface="Nunito"/>
              </a:rPr>
              <a:t>Grazie.</a:t>
            </a:r>
            <a:endParaRPr b="1">
              <a:solidFill>
                <a:schemeClr val="lt1"/>
              </a:solidFill>
              <a:latin typeface="Nunito"/>
              <a:ea typeface="Nunito"/>
              <a:cs typeface="Nunito"/>
              <a:sym typeface="Nunito"/>
            </a:endParaRPr>
          </a:p>
        </p:txBody>
      </p:sp>
      <p:pic>
        <p:nvPicPr>
          <p:cNvPr id="208" name="Google Shape;208;p15"/>
          <p:cNvPicPr preferRelativeResize="0"/>
          <p:nvPr/>
        </p:nvPicPr>
        <p:blipFill rotWithShape="1">
          <a:blip r:embed="rId3">
            <a:alphaModFix/>
          </a:blip>
          <a:srcRect b="0" l="0" r="0" t="0"/>
          <a:stretch/>
        </p:blipFill>
        <p:spPr>
          <a:xfrm>
            <a:off x="875272" y="432875"/>
            <a:ext cx="1044550" cy="942050"/>
          </a:xfrm>
          <a:prstGeom prst="rect">
            <a:avLst/>
          </a:prstGeom>
          <a:noFill/>
          <a:ln>
            <a:noFill/>
          </a:ln>
        </p:spPr>
      </p:pic>
      <p:pic>
        <p:nvPicPr>
          <p:cNvPr id="209" name="Google Shape;209;p15"/>
          <p:cNvPicPr preferRelativeResize="0"/>
          <p:nvPr/>
        </p:nvPicPr>
        <p:blipFill rotWithShape="1">
          <a:blip r:embed="rId4">
            <a:alphaModFix/>
          </a:blip>
          <a:srcRect b="0" l="0" r="0" t="0"/>
          <a:stretch/>
        </p:blipFill>
        <p:spPr>
          <a:xfrm>
            <a:off x="0" y="4842025"/>
            <a:ext cx="9144003" cy="38850"/>
          </a:xfrm>
          <a:prstGeom prst="rect">
            <a:avLst/>
          </a:prstGeom>
          <a:noFill/>
          <a:ln>
            <a:noFill/>
          </a:ln>
        </p:spPr>
      </p:pic>
      <p:sp>
        <p:nvSpPr>
          <p:cNvPr id="210" name="Google Shape;210;p15"/>
          <p:cNvSpPr/>
          <p:nvPr/>
        </p:nvSpPr>
        <p:spPr>
          <a:xfrm>
            <a:off x="875275" y="0"/>
            <a:ext cx="1788000" cy="3429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5"/>
          <p:cNvSpPr/>
          <p:nvPr/>
        </p:nvSpPr>
        <p:spPr>
          <a:xfrm>
            <a:off x="875275" y="2583750"/>
            <a:ext cx="1788000" cy="25599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22253"/>
        </a:solidFill>
      </p:bgPr>
    </p:bg>
    <p:spTree>
      <p:nvGrpSpPr>
        <p:cNvPr id="65" name="Shape 65"/>
        <p:cNvGrpSpPr/>
        <p:nvPr/>
      </p:nvGrpSpPr>
      <p:grpSpPr>
        <a:xfrm>
          <a:off x="0" y="0"/>
          <a:ext cx="0" cy="0"/>
          <a:chOff x="0" y="0"/>
          <a:chExt cx="0" cy="0"/>
        </a:xfrm>
      </p:grpSpPr>
      <p:sp>
        <p:nvSpPr>
          <p:cNvPr id="66" name="Google Shape;66;p2"/>
          <p:cNvSpPr txBox="1"/>
          <p:nvPr>
            <p:ph type="ctrTitle"/>
          </p:nvPr>
        </p:nvSpPr>
        <p:spPr>
          <a:xfrm>
            <a:off x="784800" y="1313375"/>
            <a:ext cx="7352400" cy="3183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lang="it">
                <a:solidFill>
                  <a:schemeClr val="lt1"/>
                </a:solidFill>
                <a:latin typeface="Nunito Light"/>
                <a:ea typeface="Nunito Light"/>
                <a:cs typeface="Nunito Light"/>
                <a:sym typeface="Nunito Light"/>
              </a:rPr>
              <a:t>Perché le città del mondo sono la chiave per </a:t>
            </a:r>
            <a:r>
              <a:rPr lang="it">
                <a:solidFill>
                  <a:schemeClr val="lt1"/>
                </a:solidFill>
                <a:highlight>
                  <a:srgbClr val="F99D28"/>
                </a:highlight>
                <a:latin typeface="Nunito Light"/>
                <a:ea typeface="Nunito Light"/>
                <a:cs typeface="Nunito Light"/>
                <a:sym typeface="Nunito Light"/>
              </a:rPr>
              <a:t>l’acqua</a:t>
            </a:r>
            <a:r>
              <a:rPr lang="it">
                <a:solidFill>
                  <a:schemeClr val="lt1"/>
                </a:solidFill>
                <a:latin typeface="Nunito Light"/>
                <a:ea typeface="Nunito Light"/>
                <a:cs typeface="Nunito Light"/>
                <a:sym typeface="Nunito Light"/>
              </a:rPr>
              <a:t> del futuro </a:t>
            </a:r>
            <a:endParaRPr>
              <a:solidFill>
                <a:schemeClr val="lt1"/>
              </a:solidFill>
              <a:latin typeface="Nunito Light"/>
              <a:ea typeface="Nunito Light"/>
              <a:cs typeface="Nunito Light"/>
              <a:sym typeface="Nunito Light"/>
            </a:endParaRPr>
          </a:p>
        </p:txBody>
      </p:sp>
      <p:sp>
        <p:nvSpPr>
          <p:cNvPr id="67" name="Google Shape;67;p2"/>
          <p:cNvSpPr/>
          <p:nvPr/>
        </p:nvSpPr>
        <p:spPr>
          <a:xfrm>
            <a:off x="875275" y="0"/>
            <a:ext cx="1788000" cy="3429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8" name="Google Shape;68;p2"/>
          <p:cNvPicPr preferRelativeResize="0"/>
          <p:nvPr/>
        </p:nvPicPr>
        <p:blipFill rotWithShape="1">
          <a:blip r:embed="rId3">
            <a:alphaModFix/>
          </a:blip>
          <a:srcRect b="0" l="0" r="0" t="0"/>
          <a:stretch/>
        </p:blipFill>
        <p:spPr>
          <a:xfrm>
            <a:off x="875273" y="432875"/>
            <a:ext cx="1044474" cy="564175"/>
          </a:xfrm>
          <a:prstGeom prst="rect">
            <a:avLst/>
          </a:prstGeom>
          <a:noFill/>
          <a:ln>
            <a:noFill/>
          </a:ln>
        </p:spPr>
      </p:pic>
      <p:pic>
        <p:nvPicPr>
          <p:cNvPr id="69" name="Google Shape;69;p2"/>
          <p:cNvPicPr preferRelativeResize="0"/>
          <p:nvPr/>
        </p:nvPicPr>
        <p:blipFill rotWithShape="1">
          <a:blip r:embed="rId4">
            <a:alphaModFix/>
          </a:blip>
          <a:srcRect b="0" l="0" r="0" t="0"/>
          <a:stretch/>
        </p:blipFill>
        <p:spPr>
          <a:xfrm>
            <a:off x="0" y="4842025"/>
            <a:ext cx="9144003" cy="38850"/>
          </a:xfrm>
          <a:prstGeom prst="rect">
            <a:avLst/>
          </a:prstGeom>
          <a:noFill/>
          <a:ln>
            <a:noFill/>
          </a:ln>
        </p:spPr>
      </p:pic>
      <p:sp>
        <p:nvSpPr>
          <p:cNvPr id="70" name="Google Shape;70;p2"/>
          <p:cNvSpPr/>
          <p:nvPr/>
        </p:nvSpPr>
        <p:spPr>
          <a:xfrm>
            <a:off x="875275" y="4607175"/>
            <a:ext cx="1788000" cy="5367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1" name="Google Shape;71;p2"/>
          <p:cNvPicPr preferRelativeResize="0"/>
          <p:nvPr/>
        </p:nvPicPr>
        <p:blipFill rotWithShape="1">
          <a:blip r:embed="rId5">
            <a:alphaModFix/>
          </a:blip>
          <a:srcRect b="0" l="0" r="0" t="0"/>
          <a:stretch/>
        </p:blipFill>
        <p:spPr>
          <a:xfrm>
            <a:off x="6689078" y="-122364"/>
            <a:ext cx="3439625" cy="5625027"/>
          </a:xfrm>
          <a:prstGeom prst="rect">
            <a:avLst/>
          </a:prstGeom>
          <a:noFill/>
          <a:ln>
            <a:noFill/>
          </a:ln>
        </p:spPr>
      </p:pic>
      <p:sp>
        <p:nvSpPr>
          <p:cNvPr id="72" name="Google Shape;72;p2"/>
          <p:cNvSpPr txBox="1"/>
          <p:nvPr>
            <p:ph idx="12" type="sldNum"/>
          </p:nvPr>
        </p:nvSpPr>
        <p:spPr>
          <a:xfrm>
            <a:off x="875283" y="4607178"/>
            <a:ext cx="1788000" cy="536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000"/>
              <a:buNone/>
            </a:pPr>
            <a:fld id="{00000000-1234-1234-1234-123412341234}" type="slidenum">
              <a:rPr b="1" lang="it">
                <a:solidFill>
                  <a:schemeClr val="lt1"/>
                </a:solidFill>
                <a:latin typeface="Montserrat"/>
                <a:ea typeface="Montserrat"/>
                <a:cs typeface="Montserrat"/>
                <a:sym typeface="Montserrat"/>
              </a:rPr>
              <a:t>‹#›</a:t>
            </a:fld>
            <a:endParaRPr b="1">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 name="Shape 76"/>
        <p:cNvGrpSpPr/>
        <p:nvPr/>
      </p:nvGrpSpPr>
      <p:grpSpPr>
        <a:xfrm>
          <a:off x="0" y="0"/>
          <a:ext cx="0" cy="0"/>
          <a:chOff x="0" y="0"/>
          <a:chExt cx="0" cy="0"/>
        </a:xfrm>
      </p:grpSpPr>
      <p:pic>
        <p:nvPicPr>
          <p:cNvPr id="77" name="Google Shape;77;p3"/>
          <p:cNvPicPr preferRelativeResize="0"/>
          <p:nvPr/>
        </p:nvPicPr>
        <p:blipFill rotWithShape="1">
          <a:blip r:embed="rId3">
            <a:alphaModFix/>
          </a:blip>
          <a:srcRect b="0" l="0" r="0" t="15604"/>
          <a:stretch/>
        </p:blipFill>
        <p:spPr>
          <a:xfrm>
            <a:off x="0" y="0"/>
            <a:ext cx="9144003" cy="5143501"/>
          </a:xfrm>
          <a:prstGeom prst="rect">
            <a:avLst/>
          </a:prstGeom>
          <a:noFill/>
          <a:ln>
            <a:noFill/>
          </a:ln>
        </p:spPr>
      </p:pic>
      <p:sp>
        <p:nvSpPr>
          <p:cNvPr id="78" name="Google Shape;78;p3"/>
          <p:cNvSpPr txBox="1"/>
          <p:nvPr>
            <p:ph type="ctrTitle"/>
          </p:nvPr>
        </p:nvSpPr>
        <p:spPr>
          <a:xfrm>
            <a:off x="784800" y="1313375"/>
            <a:ext cx="6361800" cy="3183300"/>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5200"/>
              <a:buNone/>
            </a:pPr>
            <a:r>
              <a:rPr lang="it">
                <a:solidFill>
                  <a:schemeClr val="lt1"/>
                </a:solidFill>
                <a:highlight>
                  <a:srgbClr val="F99D28"/>
                </a:highlight>
                <a:latin typeface="Nunito Light"/>
                <a:ea typeface="Nunito Light"/>
                <a:cs typeface="Nunito Light"/>
                <a:sym typeface="Nunito Light"/>
              </a:rPr>
              <a:t>Le città</a:t>
            </a:r>
            <a:endParaRPr>
              <a:solidFill>
                <a:schemeClr val="lt1"/>
              </a:solidFill>
              <a:highlight>
                <a:srgbClr val="F99D28"/>
              </a:highlight>
              <a:latin typeface="Nunito Light"/>
              <a:ea typeface="Nunito Light"/>
              <a:cs typeface="Nunito Light"/>
              <a:sym typeface="Nunito Light"/>
            </a:endParaRPr>
          </a:p>
        </p:txBody>
      </p:sp>
      <p:sp>
        <p:nvSpPr>
          <p:cNvPr id="79" name="Google Shape;79;p3"/>
          <p:cNvSpPr/>
          <p:nvPr/>
        </p:nvSpPr>
        <p:spPr>
          <a:xfrm>
            <a:off x="875275" y="0"/>
            <a:ext cx="1788000" cy="3429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 name="Google Shape;80;p3"/>
          <p:cNvPicPr preferRelativeResize="0"/>
          <p:nvPr/>
        </p:nvPicPr>
        <p:blipFill rotWithShape="1">
          <a:blip r:embed="rId4">
            <a:alphaModFix/>
          </a:blip>
          <a:srcRect b="0" l="0" r="0" t="0"/>
          <a:stretch/>
        </p:blipFill>
        <p:spPr>
          <a:xfrm>
            <a:off x="875273" y="432875"/>
            <a:ext cx="1044474" cy="564175"/>
          </a:xfrm>
          <a:prstGeom prst="rect">
            <a:avLst/>
          </a:prstGeom>
          <a:noFill/>
          <a:ln>
            <a:noFill/>
          </a:ln>
        </p:spPr>
      </p:pic>
      <p:sp>
        <p:nvSpPr>
          <p:cNvPr id="81" name="Google Shape;81;p3"/>
          <p:cNvSpPr/>
          <p:nvPr/>
        </p:nvSpPr>
        <p:spPr>
          <a:xfrm>
            <a:off x="875275" y="4607175"/>
            <a:ext cx="1788000" cy="5367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
          <p:cNvSpPr txBox="1"/>
          <p:nvPr>
            <p:ph idx="12" type="sldNum"/>
          </p:nvPr>
        </p:nvSpPr>
        <p:spPr>
          <a:xfrm>
            <a:off x="875283" y="4607178"/>
            <a:ext cx="1788000" cy="536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000"/>
              <a:buNone/>
            </a:pPr>
            <a:fld id="{00000000-1234-1234-1234-123412341234}" type="slidenum">
              <a:rPr b="1" lang="it">
                <a:solidFill>
                  <a:schemeClr val="lt1"/>
                </a:solidFill>
                <a:latin typeface="Montserrat"/>
                <a:ea typeface="Montserrat"/>
                <a:cs typeface="Montserrat"/>
                <a:sym typeface="Montserrat"/>
              </a:rPr>
              <a:t>‹#›</a:t>
            </a:fld>
            <a:endParaRPr b="1">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pic>
        <p:nvPicPr>
          <p:cNvPr id="87" name="Google Shape;87;p4"/>
          <p:cNvPicPr preferRelativeResize="0"/>
          <p:nvPr/>
        </p:nvPicPr>
        <p:blipFill rotWithShape="1">
          <a:blip r:embed="rId3">
            <a:alphaModFix/>
          </a:blip>
          <a:srcRect b="10" l="0" r="0" t="0"/>
          <a:stretch/>
        </p:blipFill>
        <p:spPr>
          <a:xfrm>
            <a:off x="929313" y="0"/>
            <a:ext cx="7285366" cy="51435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9D28"/>
        </a:solidFill>
      </p:bgPr>
    </p:bg>
    <p:spTree>
      <p:nvGrpSpPr>
        <p:cNvPr id="91" name="Shape 91"/>
        <p:cNvGrpSpPr/>
        <p:nvPr/>
      </p:nvGrpSpPr>
      <p:grpSpPr>
        <a:xfrm>
          <a:off x="0" y="0"/>
          <a:ext cx="0" cy="0"/>
          <a:chOff x="0" y="0"/>
          <a:chExt cx="0" cy="0"/>
        </a:xfrm>
      </p:grpSpPr>
      <p:sp>
        <p:nvSpPr>
          <p:cNvPr id="92" name="Google Shape;92;p5"/>
          <p:cNvSpPr/>
          <p:nvPr/>
        </p:nvSpPr>
        <p:spPr>
          <a:xfrm>
            <a:off x="875275" y="0"/>
            <a:ext cx="1788000" cy="342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3" name="Google Shape;93;p5"/>
          <p:cNvPicPr preferRelativeResize="0"/>
          <p:nvPr/>
        </p:nvPicPr>
        <p:blipFill rotWithShape="1">
          <a:blip r:embed="rId3">
            <a:alphaModFix/>
          </a:blip>
          <a:srcRect b="0" l="0" r="0" t="0"/>
          <a:stretch/>
        </p:blipFill>
        <p:spPr>
          <a:xfrm>
            <a:off x="875273" y="432875"/>
            <a:ext cx="1044474" cy="564175"/>
          </a:xfrm>
          <a:prstGeom prst="rect">
            <a:avLst/>
          </a:prstGeom>
          <a:noFill/>
          <a:ln>
            <a:noFill/>
          </a:ln>
        </p:spPr>
      </p:pic>
      <p:pic>
        <p:nvPicPr>
          <p:cNvPr id="94" name="Google Shape;94;p5"/>
          <p:cNvPicPr preferRelativeResize="0"/>
          <p:nvPr/>
        </p:nvPicPr>
        <p:blipFill rotWithShape="1">
          <a:blip r:embed="rId4">
            <a:alphaModFix/>
          </a:blip>
          <a:srcRect b="0" l="0" r="0" t="0"/>
          <a:stretch/>
        </p:blipFill>
        <p:spPr>
          <a:xfrm>
            <a:off x="0" y="4842025"/>
            <a:ext cx="9144003" cy="38850"/>
          </a:xfrm>
          <a:prstGeom prst="rect">
            <a:avLst/>
          </a:prstGeom>
          <a:noFill/>
          <a:ln>
            <a:noFill/>
          </a:ln>
        </p:spPr>
      </p:pic>
      <p:sp>
        <p:nvSpPr>
          <p:cNvPr id="95" name="Google Shape;95;p5"/>
          <p:cNvSpPr/>
          <p:nvPr/>
        </p:nvSpPr>
        <p:spPr>
          <a:xfrm>
            <a:off x="875275" y="4607175"/>
            <a:ext cx="17880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5"/>
          <p:cNvSpPr/>
          <p:nvPr/>
        </p:nvSpPr>
        <p:spPr>
          <a:xfrm>
            <a:off x="1346111" y="1124350"/>
            <a:ext cx="1094100" cy="1094100"/>
          </a:xfrm>
          <a:prstGeom prst="ellipse">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it" sz="5000" u="none" cap="none" strike="noStrike">
                <a:solidFill>
                  <a:schemeClr val="lt1"/>
                </a:solidFill>
                <a:latin typeface="Nunito Black"/>
                <a:ea typeface="Nunito Black"/>
                <a:cs typeface="Nunito Black"/>
                <a:sym typeface="Nunito Black"/>
              </a:rPr>
              <a:t>1</a:t>
            </a:r>
            <a:endParaRPr b="0" i="0" sz="5000" u="none" cap="none" strike="noStrike">
              <a:solidFill>
                <a:schemeClr val="lt1"/>
              </a:solidFill>
              <a:latin typeface="Nunito Black"/>
              <a:ea typeface="Nunito Black"/>
              <a:cs typeface="Nunito Black"/>
              <a:sym typeface="Nunito Black"/>
            </a:endParaRPr>
          </a:p>
        </p:txBody>
      </p:sp>
      <p:sp>
        <p:nvSpPr>
          <p:cNvPr id="97" name="Google Shape;97;p5"/>
          <p:cNvSpPr/>
          <p:nvPr/>
        </p:nvSpPr>
        <p:spPr>
          <a:xfrm>
            <a:off x="3908087" y="1124350"/>
            <a:ext cx="1094100" cy="1094100"/>
          </a:xfrm>
          <a:prstGeom prst="ellipse">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it" sz="5000" u="none" cap="none" strike="noStrike">
                <a:solidFill>
                  <a:schemeClr val="lt1"/>
                </a:solidFill>
                <a:latin typeface="Nunito Black"/>
                <a:ea typeface="Nunito Black"/>
                <a:cs typeface="Nunito Black"/>
                <a:sym typeface="Nunito Black"/>
              </a:rPr>
              <a:t>2</a:t>
            </a:r>
            <a:endParaRPr b="0" i="0" sz="5000" u="none" cap="none" strike="noStrike">
              <a:solidFill>
                <a:schemeClr val="lt1"/>
              </a:solidFill>
              <a:latin typeface="Nunito Black"/>
              <a:ea typeface="Nunito Black"/>
              <a:cs typeface="Nunito Black"/>
              <a:sym typeface="Nunito Black"/>
            </a:endParaRPr>
          </a:p>
        </p:txBody>
      </p:sp>
      <p:sp>
        <p:nvSpPr>
          <p:cNvPr id="98" name="Google Shape;98;p5"/>
          <p:cNvSpPr/>
          <p:nvPr/>
        </p:nvSpPr>
        <p:spPr>
          <a:xfrm>
            <a:off x="6692262" y="1141750"/>
            <a:ext cx="1094100" cy="1094100"/>
          </a:xfrm>
          <a:prstGeom prst="ellipse">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it" sz="5000" u="none" cap="none" strike="noStrike">
                <a:solidFill>
                  <a:schemeClr val="lt1"/>
                </a:solidFill>
                <a:latin typeface="Nunito Black"/>
                <a:ea typeface="Nunito Black"/>
                <a:cs typeface="Nunito Black"/>
                <a:sym typeface="Nunito Black"/>
              </a:rPr>
              <a:t>3</a:t>
            </a:r>
            <a:endParaRPr b="0" i="0" sz="5000" u="none" cap="none" strike="noStrike">
              <a:solidFill>
                <a:schemeClr val="lt1"/>
              </a:solidFill>
              <a:latin typeface="Nunito Black"/>
              <a:ea typeface="Nunito Black"/>
              <a:cs typeface="Nunito Black"/>
              <a:sym typeface="Nunito Black"/>
            </a:endParaRPr>
          </a:p>
        </p:txBody>
      </p:sp>
      <p:sp>
        <p:nvSpPr>
          <p:cNvPr id="99" name="Google Shape;99;p5"/>
          <p:cNvSpPr txBox="1"/>
          <p:nvPr/>
        </p:nvSpPr>
        <p:spPr>
          <a:xfrm>
            <a:off x="3260602" y="2472660"/>
            <a:ext cx="2400600" cy="447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202B69"/>
              </a:buClr>
              <a:buSzPts val="1800"/>
              <a:buFont typeface="Nunito"/>
              <a:buNone/>
            </a:pPr>
            <a:r>
              <a:rPr b="1" i="0" lang="it" sz="2000" u="none" cap="none" strike="noStrike">
                <a:solidFill>
                  <a:srgbClr val="F99D28"/>
                </a:solidFill>
                <a:highlight>
                  <a:schemeClr val="lt1"/>
                </a:highlight>
                <a:latin typeface="Nunito"/>
                <a:ea typeface="Nunito"/>
                <a:cs typeface="Nunito"/>
                <a:sym typeface="Nunito"/>
              </a:rPr>
              <a:t>Salute</a:t>
            </a:r>
            <a:endParaRPr b="1" i="0" sz="2000" u="none" cap="none" strike="noStrike">
              <a:solidFill>
                <a:srgbClr val="F99D28"/>
              </a:solidFill>
              <a:highlight>
                <a:schemeClr val="lt1"/>
              </a:highlight>
              <a:latin typeface="Nunito"/>
              <a:ea typeface="Nunito"/>
              <a:cs typeface="Nunito"/>
              <a:sym typeface="Nunito"/>
            </a:endParaRPr>
          </a:p>
        </p:txBody>
      </p:sp>
      <p:sp>
        <p:nvSpPr>
          <p:cNvPr id="100" name="Google Shape;100;p5"/>
          <p:cNvSpPr txBox="1"/>
          <p:nvPr/>
        </p:nvSpPr>
        <p:spPr>
          <a:xfrm>
            <a:off x="698615" y="2472674"/>
            <a:ext cx="2400600" cy="447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202B69"/>
              </a:buClr>
              <a:buSzPts val="1800"/>
              <a:buFont typeface="Nunito"/>
              <a:buNone/>
            </a:pPr>
            <a:r>
              <a:rPr b="1" i="0" lang="it" sz="2000" u="none" cap="none" strike="noStrike">
                <a:solidFill>
                  <a:srgbClr val="F99D28"/>
                </a:solidFill>
                <a:highlight>
                  <a:schemeClr val="lt1"/>
                </a:highlight>
                <a:latin typeface="Nunito"/>
                <a:ea typeface="Nunito"/>
                <a:cs typeface="Nunito"/>
                <a:sym typeface="Nunito"/>
              </a:rPr>
              <a:t>Inquinamento</a:t>
            </a:r>
            <a:endParaRPr b="1" i="0" sz="2000" u="none" cap="none" strike="noStrike">
              <a:solidFill>
                <a:srgbClr val="F99D28"/>
              </a:solidFill>
              <a:highlight>
                <a:schemeClr val="lt1"/>
              </a:highlight>
              <a:latin typeface="Nunito"/>
              <a:ea typeface="Nunito"/>
              <a:cs typeface="Nunito"/>
              <a:sym typeface="Nunito"/>
            </a:endParaRPr>
          </a:p>
        </p:txBody>
      </p:sp>
      <p:sp>
        <p:nvSpPr>
          <p:cNvPr id="101" name="Google Shape;101;p5"/>
          <p:cNvSpPr txBox="1"/>
          <p:nvPr/>
        </p:nvSpPr>
        <p:spPr>
          <a:xfrm>
            <a:off x="6044763" y="2472674"/>
            <a:ext cx="2400600" cy="447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it" sz="2000" u="none" cap="none" strike="noStrike">
                <a:solidFill>
                  <a:srgbClr val="F99D28"/>
                </a:solidFill>
                <a:highlight>
                  <a:schemeClr val="lt1"/>
                </a:highlight>
                <a:latin typeface="Nunito"/>
                <a:ea typeface="Nunito"/>
                <a:cs typeface="Nunito"/>
                <a:sym typeface="Nunito"/>
              </a:rPr>
              <a:t>Biodiversità</a:t>
            </a:r>
            <a:endParaRPr b="1" i="0" sz="2000" u="none" cap="none" strike="noStrike">
              <a:solidFill>
                <a:srgbClr val="F99D28"/>
              </a:solidFill>
              <a:highlight>
                <a:schemeClr val="lt1"/>
              </a:highlight>
              <a:latin typeface="Nunito"/>
              <a:ea typeface="Nunito"/>
              <a:cs typeface="Nunito"/>
              <a:sym typeface="Nunito"/>
            </a:endParaRPr>
          </a:p>
        </p:txBody>
      </p:sp>
      <p:sp>
        <p:nvSpPr>
          <p:cNvPr id="102" name="Google Shape;102;p5"/>
          <p:cNvSpPr txBox="1"/>
          <p:nvPr/>
        </p:nvSpPr>
        <p:spPr>
          <a:xfrm>
            <a:off x="0" y="379625"/>
            <a:ext cx="91440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400"/>
              <a:buFont typeface="Arial"/>
              <a:buNone/>
            </a:pPr>
            <a:r>
              <a:rPr b="1" i="0" lang="it" sz="3400" u="none" cap="none" strike="noStrike">
                <a:solidFill>
                  <a:srgbClr val="FFFFFF"/>
                </a:solidFill>
                <a:latin typeface="Nunito"/>
                <a:ea typeface="Nunito"/>
                <a:cs typeface="Nunito"/>
                <a:sym typeface="Nunito"/>
              </a:rPr>
              <a:t>IMPATTI</a:t>
            </a:r>
            <a:endParaRPr b="1" i="0" sz="3400" u="none" cap="none" strike="noStrike">
              <a:solidFill>
                <a:srgbClr val="FFFFFF"/>
              </a:solidFill>
              <a:latin typeface="Nunito"/>
              <a:ea typeface="Nunito"/>
              <a:cs typeface="Nunito"/>
              <a:sym typeface="Nunito"/>
            </a:endParaRPr>
          </a:p>
        </p:txBody>
      </p:sp>
      <p:sp>
        <p:nvSpPr>
          <p:cNvPr id="103" name="Google Shape;103;p5"/>
          <p:cNvSpPr txBox="1"/>
          <p:nvPr/>
        </p:nvSpPr>
        <p:spPr>
          <a:xfrm>
            <a:off x="692858" y="2890574"/>
            <a:ext cx="2400600" cy="1181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it" sz="1400" u="none" cap="none" strike="noStrike">
                <a:solidFill>
                  <a:srgbClr val="FFFFFF"/>
                </a:solidFill>
                <a:latin typeface="Nunito ExtraLight"/>
                <a:ea typeface="Nunito ExtraLight"/>
                <a:cs typeface="Nunito ExtraLight"/>
                <a:sym typeface="Nunito ExtraLight"/>
              </a:rPr>
              <a:t>Gli scarichi industriali </a:t>
            </a:r>
            <a:br>
              <a:rPr b="0" i="0" lang="it" sz="1400" u="none" cap="none" strike="noStrike">
                <a:solidFill>
                  <a:srgbClr val="FFFFFF"/>
                </a:solidFill>
                <a:latin typeface="Nunito ExtraLight"/>
                <a:ea typeface="Nunito ExtraLight"/>
                <a:cs typeface="Nunito ExtraLight"/>
                <a:sym typeface="Nunito ExtraLight"/>
              </a:rPr>
            </a:br>
            <a:r>
              <a:rPr b="0" i="0" lang="it" sz="1400" u="none" cap="none" strike="noStrike">
                <a:solidFill>
                  <a:srgbClr val="FFFFFF"/>
                </a:solidFill>
                <a:latin typeface="Nunito ExtraLight"/>
                <a:ea typeface="Nunito ExtraLight"/>
                <a:cs typeface="Nunito ExtraLight"/>
                <a:sym typeface="Nunito ExtraLight"/>
              </a:rPr>
              <a:t>e civili delle città sono immessi  nei corsi d’acqua </a:t>
            </a:r>
            <a:br>
              <a:rPr b="0" i="0" lang="it" sz="1400" u="none" cap="none" strike="noStrike">
                <a:solidFill>
                  <a:srgbClr val="FFFFFF"/>
                </a:solidFill>
                <a:latin typeface="Nunito ExtraLight"/>
                <a:ea typeface="Nunito ExtraLight"/>
                <a:cs typeface="Nunito ExtraLight"/>
                <a:sym typeface="Nunito ExtraLight"/>
              </a:rPr>
            </a:br>
            <a:r>
              <a:rPr b="0" i="0" lang="it" sz="1400" u="none" cap="none" strike="noStrike">
                <a:solidFill>
                  <a:srgbClr val="FFFFFF"/>
                </a:solidFill>
                <a:latin typeface="Nunito ExtraLight"/>
                <a:ea typeface="Nunito ExtraLight"/>
                <a:cs typeface="Nunito ExtraLight"/>
                <a:sym typeface="Nunito ExtraLight"/>
              </a:rPr>
              <a:t>e si concentrano </a:t>
            </a:r>
            <a:br>
              <a:rPr b="0" i="0" lang="it" sz="1400" u="none" cap="none" strike="noStrike">
                <a:solidFill>
                  <a:srgbClr val="FFFFFF"/>
                </a:solidFill>
                <a:latin typeface="Nunito ExtraLight"/>
                <a:ea typeface="Nunito ExtraLight"/>
                <a:cs typeface="Nunito ExtraLight"/>
                <a:sym typeface="Nunito ExtraLight"/>
              </a:rPr>
            </a:br>
            <a:r>
              <a:rPr b="0" i="0" lang="it" sz="1400" u="none" cap="none" strike="noStrike">
                <a:solidFill>
                  <a:srgbClr val="FFFFFF"/>
                </a:solidFill>
                <a:latin typeface="Nunito ExtraLight"/>
                <a:ea typeface="Nunito ExtraLight"/>
                <a:cs typeface="Nunito ExtraLight"/>
                <a:sym typeface="Nunito ExtraLight"/>
              </a:rPr>
              <a:t>nelle acque superficiali.</a:t>
            </a:r>
            <a:endParaRPr b="0" i="0" sz="1400" u="none" cap="none" strike="noStrike">
              <a:solidFill>
                <a:srgbClr val="FFFFFF"/>
              </a:solidFill>
              <a:latin typeface="Nunito ExtraLight"/>
              <a:ea typeface="Nunito ExtraLight"/>
              <a:cs typeface="Nunito ExtraLight"/>
              <a:sym typeface="Nunito ExtraLight"/>
            </a:endParaRPr>
          </a:p>
        </p:txBody>
      </p:sp>
      <p:sp>
        <p:nvSpPr>
          <p:cNvPr id="104" name="Google Shape;104;p5"/>
          <p:cNvSpPr/>
          <p:nvPr/>
        </p:nvSpPr>
        <p:spPr>
          <a:xfrm>
            <a:off x="3223925" y="2890574"/>
            <a:ext cx="2462400" cy="10941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chemeClr val="dk1"/>
              </a:buClr>
              <a:buSzPts val="1100"/>
              <a:buFont typeface="Arial"/>
              <a:buNone/>
            </a:pPr>
            <a:r>
              <a:rPr b="0" i="0" lang="it" sz="1400" u="none" cap="none" strike="noStrike">
                <a:solidFill>
                  <a:srgbClr val="FFFFFF"/>
                </a:solidFill>
                <a:latin typeface="Nunito ExtraLight"/>
                <a:ea typeface="Nunito ExtraLight"/>
                <a:cs typeface="Nunito ExtraLight"/>
                <a:sym typeface="Nunito ExtraLight"/>
              </a:rPr>
              <a:t>Le acque reflue </a:t>
            </a:r>
            <a:br>
              <a:rPr b="0" i="0" lang="it" sz="1400" u="none" cap="none" strike="noStrike">
                <a:solidFill>
                  <a:srgbClr val="FFFFFF"/>
                </a:solidFill>
                <a:latin typeface="Nunito ExtraLight"/>
                <a:ea typeface="Nunito ExtraLight"/>
                <a:cs typeface="Nunito ExtraLight"/>
                <a:sym typeface="Nunito ExtraLight"/>
              </a:rPr>
            </a:br>
            <a:r>
              <a:rPr b="0" i="0" lang="it" sz="1400" u="none" cap="none" strike="noStrike">
                <a:solidFill>
                  <a:srgbClr val="FFFFFF"/>
                </a:solidFill>
                <a:latin typeface="Nunito ExtraLight"/>
                <a:ea typeface="Nunito ExtraLight"/>
                <a:cs typeface="Nunito ExtraLight"/>
                <a:sym typeface="Nunito ExtraLight"/>
              </a:rPr>
              <a:t>non depurate provocano malattie sia per gli uomini che per gli animali.</a:t>
            </a:r>
            <a:endParaRPr b="0" i="0" sz="1400" u="none" cap="none" strike="noStrike">
              <a:solidFill>
                <a:srgbClr val="FFFFFF"/>
              </a:solidFill>
              <a:latin typeface="Nunito ExtraLight"/>
              <a:ea typeface="Nunito ExtraLight"/>
              <a:cs typeface="Nunito ExtraLight"/>
              <a:sym typeface="Nunito ExtraLight"/>
            </a:endParaRPr>
          </a:p>
        </p:txBody>
      </p:sp>
      <p:sp>
        <p:nvSpPr>
          <p:cNvPr id="105" name="Google Shape;105;p5"/>
          <p:cNvSpPr/>
          <p:nvPr/>
        </p:nvSpPr>
        <p:spPr>
          <a:xfrm>
            <a:off x="6027454" y="2873174"/>
            <a:ext cx="2423700" cy="15642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chemeClr val="dk1"/>
              </a:buClr>
              <a:buSzPts val="1100"/>
              <a:buFont typeface="Arial"/>
              <a:buNone/>
            </a:pPr>
            <a:r>
              <a:rPr b="0" i="0" lang="it" sz="1400" u="none" cap="none" strike="noStrike">
                <a:solidFill>
                  <a:srgbClr val="FFFFFF"/>
                </a:solidFill>
                <a:latin typeface="Nunito ExtraLight"/>
                <a:ea typeface="Nunito ExtraLight"/>
                <a:cs typeface="Nunito ExtraLight"/>
                <a:sym typeface="Nunito ExtraLight"/>
              </a:rPr>
              <a:t>Le acque reflue possono avere un impatto negativo sugli animali acquatici </a:t>
            </a:r>
            <a:br>
              <a:rPr b="0" i="0" lang="it" sz="1400" u="none" cap="none" strike="noStrike">
                <a:solidFill>
                  <a:srgbClr val="FFFFFF"/>
                </a:solidFill>
                <a:latin typeface="Nunito ExtraLight"/>
                <a:ea typeface="Nunito ExtraLight"/>
                <a:cs typeface="Nunito ExtraLight"/>
                <a:sym typeface="Nunito ExtraLight"/>
              </a:rPr>
            </a:br>
            <a:r>
              <a:rPr b="0" i="0" lang="it" sz="1400" u="none" cap="none" strike="noStrike">
                <a:solidFill>
                  <a:srgbClr val="FFFFFF"/>
                </a:solidFill>
                <a:latin typeface="Nunito ExtraLight"/>
                <a:ea typeface="Nunito ExtraLight"/>
                <a:cs typeface="Nunito ExtraLight"/>
                <a:sym typeface="Nunito ExtraLight"/>
              </a:rPr>
              <a:t>e sulla vita degli ecosistemi marini.</a:t>
            </a:r>
            <a:endParaRPr b="0" i="0" sz="1400" u="none" cap="none" strike="noStrike">
              <a:solidFill>
                <a:srgbClr val="FFFFFF"/>
              </a:solidFill>
              <a:latin typeface="Nunito ExtraLight"/>
              <a:ea typeface="Nunito ExtraLight"/>
              <a:cs typeface="Nunito ExtraLight"/>
              <a:sym typeface="Nunito ExtraLight"/>
            </a:endParaRPr>
          </a:p>
        </p:txBody>
      </p:sp>
      <p:sp>
        <p:nvSpPr>
          <p:cNvPr id="106" name="Google Shape;106;p5"/>
          <p:cNvSpPr txBox="1"/>
          <p:nvPr>
            <p:ph idx="12" type="sldNum"/>
          </p:nvPr>
        </p:nvSpPr>
        <p:spPr>
          <a:xfrm>
            <a:off x="875258" y="4607178"/>
            <a:ext cx="1788000" cy="536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000"/>
              <a:buNone/>
            </a:pPr>
            <a:fld id="{00000000-1234-1234-1234-123412341234}" type="slidenum">
              <a:rPr b="1" lang="it">
                <a:solidFill>
                  <a:schemeClr val="dk1"/>
                </a:solidFill>
                <a:latin typeface="Montserrat"/>
                <a:ea typeface="Montserrat"/>
                <a:cs typeface="Montserrat"/>
                <a:sym typeface="Montserrat"/>
              </a:rPr>
              <a:t>‹#›</a:t>
            </a:fld>
            <a:endParaRPr b="1">
              <a:solidFill>
                <a:schemeClr val="dk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22253"/>
        </a:solidFill>
      </p:bgPr>
    </p:bg>
    <p:spTree>
      <p:nvGrpSpPr>
        <p:cNvPr id="110" name="Shape 110"/>
        <p:cNvGrpSpPr/>
        <p:nvPr/>
      </p:nvGrpSpPr>
      <p:grpSpPr>
        <a:xfrm>
          <a:off x="0" y="0"/>
          <a:ext cx="0" cy="0"/>
          <a:chOff x="0" y="0"/>
          <a:chExt cx="0" cy="0"/>
        </a:xfrm>
      </p:grpSpPr>
      <p:sp>
        <p:nvSpPr>
          <p:cNvPr id="111" name="Google Shape;111;p6"/>
          <p:cNvSpPr txBox="1"/>
          <p:nvPr>
            <p:ph type="ctrTitle"/>
          </p:nvPr>
        </p:nvSpPr>
        <p:spPr>
          <a:xfrm>
            <a:off x="784800" y="1313375"/>
            <a:ext cx="6361800" cy="3183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it">
                <a:solidFill>
                  <a:schemeClr val="lt1"/>
                </a:solidFill>
                <a:latin typeface="Nunito Light"/>
                <a:ea typeface="Nunito Light"/>
                <a:cs typeface="Nunito Light"/>
                <a:sym typeface="Nunito Light"/>
              </a:rPr>
              <a:t>Un esempio</a:t>
            </a:r>
            <a:endParaRPr>
              <a:solidFill>
                <a:schemeClr val="lt1"/>
              </a:solidFill>
              <a:latin typeface="Nunito Light"/>
              <a:ea typeface="Nunito Light"/>
              <a:cs typeface="Nunito Light"/>
              <a:sym typeface="Nunito Light"/>
            </a:endParaRPr>
          </a:p>
          <a:p>
            <a:pPr indent="0" lvl="0" marL="0" rtl="0" algn="l">
              <a:lnSpc>
                <a:spcPct val="100000"/>
              </a:lnSpc>
              <a:spcBef>
                <a:spcPts val="0"/>
              </a:spcBef>
              <a:spcAft>
                <a:spcPts val="0"/>
              </a:spcAft>
              <a:buSzPts val="5200"/>
              <a:buNone/>
            </a:pPr>
            <a:r>
              <a:rPr lang="it">
                <a:solidFill>
                  <a:schemeClr val="lt1"/>
                </a:solidFill>
                <a:latin typeface="Nunito Light"/>
                <a:ea typeface="Nunito Light"/>
                <a:cs typeface="Nunito Light"/>
                <a:sym typeface="Nunito Light"/>
              </a:rPr>
              <a:t>di impatto </a:t>
            </a:r>
            <a:r>
              <a:rPr lang="it">
                <a:solidFill>
                  <a:schemeClr val="lt1"/>
                </a:solidFill>
                <a:highlight>
                  <a:srgbClr val="F99D28"/>
                </a:highlight>
                <a:latin typeface="Nunito Light"/>
                <a:ea typeface="Nunito Light"/>
                <a:cs typeface="Nunito Light"/>
                <a:sym typeface="Nunito Light"/>
              </a:rPr>
              <a:t>negativo</a:t>
            </a:r>
            <a:r>
              <a:rPr lang="it">
                <a:solidFill>
                  <a:schemeClr val="lt1"/>
                </a:solidFill>
                <a:latin typeface="Nunito Light"/>
                <a:ea typeface="Nunito Light"/>
                <a:cs typeface="Nunito Light"/>
                <a:sym typeface="Nunito Light"/>
              </a:rPr>
              <a:t> </a:t>
            </a:r>
            <a:endParaRPr>
              <a:solidFill>
                <a:schemeClr val="lt1"/>
              </a:solidFill>
              <a:latin typeface="Nunito Light"/>
              <a:ea typeface="Nunito Light"/>
              <a:cs typeface="Nunito Light"/>
              <a:sym typeface="Nunito Light"/>
            </a:endParaRPr>
          </a:p>
        </p:txBody>
      </p:sp>
      <p:pic>
        <p:nvPicPr>
          <p:cNvPr id="112" name="Google Shape;112;p6"/>
          <p:cNvPicPr preferRelativeResize="0"/>
          <p:nvPr/>
        </p:nvPicPr>
        <p:blipFill rotWithShape="1">
          <a:blip r:embed="rId3">
            <a:alphaModFix/>
          </a:blip>
          <a:srcRect b="0" l="0" r="0" t="0"/>
          <a:stretch/>
        </p:blipFill>
        <p:spPr>
          <a:xfrm>
            <a:off x="875273" y="432875"/>
            <a:ext cx="1044474" cy="564175"/>
          </a:xfrm>
          <a:prstGeom prst="rect">
            <a:avLst/>
          </a:prstGeom>
          <a:noFill/>
          <a:ln>
            <a:noFill/>
          </a:ln>
        </p:spPr>
      </p:pic>
      <p:pic>
        <p:nvPicPr>
          <p:cNvPr id="113" name="Google Shape;113;p6"/>
          <p:cNvPicPr preferRelativeResize="0"/>
          <p:nvPr/>
        </p:nvPicPr>
        <p:blipFill rotWithShape="1">
          <a:blip r:embed="rId4">
            <a:alphaModFix/>
          </a:blip>
          <a:srcRect b="0" l="0" r="0" t="0"/>
          <a:stretch/>
        </p:blipFill>
        <p:spPr>
          <a:xfrm>
            <a:off x="0" y="4842025"/>
            <a:ext cx="9144003" cy="38850"/>
          </a:xfrm>
          <a:prstGeom prst="rect">
            <a:avLst/>
          </a:prstGeom>
          <a:noFill/>
          <a:ln>
            <a:noFill/>
          </a:ln>
        </p:spPr>
      </p:pic>
      <p:pic>
        <p:nvPicPr>
          <p:cNvPr id="114" name="Google Shape;114;p6"/>
          <p:cNvPicPr preferRelativeResize="0"/>
          <p:nvPr/>
        </p:nvPicPr>
        <p:blipFill rotWithShape="1">
          <a:blip r:embed="rId5">
            <a:alphaModFix/>
          </a:blip>
          <a:srcRect b="0" l="0" r="0" t="0"/>
          <a:stretch/>
        </p:blipFill>
        <p:spPr>
          <a:xfrm>
            <a:off x="7992200" y="-801850"/>
            <a:ext cx="1195750" cy="6747202"/>
          </a:xfrm>
          <a:prstGeom prst="rect">
            <a:avLst/>
          </a:prstGeom>
          <a:noFill/>
          <a:ln>
            <a:noFill/>
          </a:ln>
        </p:spPr>
      </p:pic>
      <p:sp>
        <p:nvSpPr>
          <p:cNvPr id="115" name="Google Shape;115;p6"/>
          <p:cNvSpPr/>
          <p:nvPr/>
        </p:nvSpPr>
        <p:spPr>
          <a:xfrm>
            <a:off x="875275" y="0"/>
            <a:ext cx="1788000" cy="3429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6"/>
          <p:cNvSpPr/>
          <p:nvPr/>
        </p:nvSpPr>
        <p:spPr>
          <a:xfrm>
            <a:off x="875275" y="4607175"/>
            <a:ext cx="1788000" cy="5367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6"/>
          <p:cNvSpPr txBox="1"/>
          <p:nvPr>
            <p:ph idx="12" type="sldNum"/>
          </p:nvPr>
        </p:nvSpPr>
        <p:spPr>
          <a:xfrm>
            <a:off x="875283" y="4607178"/>
            <a:ext cx="1788000" cy="536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000"/>
              <a:buNone/>
            </a:pPr>
            <a:fld id="{00000000-1234-1234-1234-123412341234}" type="slidenum">
              <a:rPr b="1" lang="it">
                <a:solidFill>
                  <a:schemeClr val="lt1"/>
                </a:solidFill>
                <a:latin typeface="Montserrat"/>
                <a:ea typeface="Montserrat"/>
                <a:cs typeface="Montserrat"/>
                <a:sym typeface="Montserrat"/>
              </a:rPr>
              <a:t>‹#›</a:t>
            </a:fld>
            <a:endParaRPr b="1">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pic>
        <p:nvPicPr>
          <p:cNvPr id="122" name="Google Shape;122;p7"/>
          <p:cNvPicPr preferRelativeResize="0"/>
          <p:nvPr/>
        </p:nvPicPr>
        <p:blipFill rotWithShape="1">
          <a:blip r:embed="rId3">
            <a:alphaModFix/>
          </a:blip>
          <a:srcRect b="0" l="0" r="0" t="15553"/>
          <a:stretch/>
        </p:blipFill>
        <p:spPr>
          <a:xfrm>
            <a:off x="0" y="0"/>
            <a:ext cx="9144001" cy="5143500"/>
          </a:xfrm>
          <a:prstGeom prst="rect">
            <a:avLst/>
          </a:prstGeom>
          <a:noFill/>
          <a:ln>
            <a:noFill/>
          </a:ln>
        </p:spPr>
      </p:pic>
      <p:sp>
        <p:nvSpPr>
          <p:cNvPr id="123" name="Google Shape;123;p7"/>
          <p:cNvSpPr txBox="1"/>
          <p:nvPr>
            <p:ph type="ctrTitle"/>
          </p:nvPr>
        </p:nvSpPr>
        <p:spPr>
          <a:xfrm>
            <a:off x="784800" y="1313375"/>
            <a:ext cx="6361800" cy="3183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lang="it">
                <a:solidFill>
                  <a:schemeClr val="lt1"/>
                </a:solidFill>
                <a:highlight>
                  <a:srgbClr val="F99D28"/>
                </a:highlight>
                <a:latin typeface="Nunito Light"/>
                <a:ea typeface="Nunito Light"/>
                <a:cs typeface="Nunito Light"/>
                <a:sym typeface="Nunito Light"/>
              </a:rPr>
              <a:t>Brasile</a:t>
            </a:r>
            <a:endParaRPr>
              <a:solidFill>
                <a:schemeClr val="lt1"/>
              </a:solidFill>
              <a:highlight>
                <a:srgbClr val="F99D28"/>
              </a:highlight>
              <a:latin typeface="Nunito Light"/>
              <a:ea typeface="Nunito Light"/>
              <a:cs typeface="Nunito Light"/>
              <a:sym typeface="Nunito Light"/>
            </a:endParaRPr>
          </a:p>
        </p:txBody>
      </p:sp>
      <p:pic>
        <p:nvPicPr>
          <p:cNvPr id="124" name="Google Shape;124;p7"/>
          <p:cNvPicPr preferRelativeResize="0"/>
          <p:nvPr/>
        </p:nvPicPr>
        <p:blipFill rotWithShape="1">
          <a:blip r:embed="rId4">
            <a:alphaModFix/>
          </a:blip>
          <a:srcRect b="0" l="0" r="0" t="0"/>
          <a:stretch/>
        </p:blipFill>
        <p:spPr>
          <a:xfrm>
            <a:off x="875273" y="432875"/>
            <a:ext cx="1044474" cy="564175"/>
          </a:xfrm>
          <a:prstGeom prst="rect">
            <a:avLst/>
          </a:prstGeom>
          <a:noFill/>
          <a:ln>
            <a:noFill/>
          </a:ln>
        </p:spPr>
      </p:pic>
      <p:sp>
        <p:nvSpPr>
          <p:cNvPr id="125" name="Google Shape;125;p7"/>
          <p:cNvSpPr/>
          <p:nvPr/>
        </p:nvSpPr>
        <p:spPr>
          <a:xfrm>
            <a:off x="875275" y="0"/>
            <a:ext cx="1788000" cy="3429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7"/>
          <p:cNvSpPr/>
          <p:nvPr/>
        </p:nvSpPr>
        <p:spPr>
          <a:xfrm>
            <a:off x="875275" y="4607175"/>
            <a:ext cx="1788000" cy="5367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7"/>
          <p:cNvSpPr txBox="1"/>
          <p:nvPr>
            <p:ph idx="12" type="sldNum"/>
          </p:nvPr>
        </p:nvSpPr>
        <p:spPr>
          <a:xfrm>
            <a:off x="875283" y="4607178"/>
            <a:ext cx="1788000" cy="536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000"/>
              <a:buNone/>
            </a:pPr>
            <a:fld id="{00000000-1234-1234-1234-123412341234}" type="slidenum">
              <a:rPr b="1" lang="it">
                <a:solidFill>
                  <a:schemeClr val="lt1"/>
                </a:solidFill>
                <a:latin typeface="Montserrat"/>
                <a:ea typeface="Montserrat"/>
                <a:cs typeface="Montserrat"/>
                <a:sym typeface="Montserrat"/>
              </a:rPr>
              <a:t>‹#›</a:t>
            </a:fld>
            <a:endParaRPr b="1">
              <a:solidFill>
                <a:schemeClr val="lt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22253"/>
        </a:solidFill>
      </p:bgPr>
    </p:bg>
    <p:spTree>
      <p:nvGrpSpPr>
        <p:cNvPr id="131" name="Shape 131"/>
        <p:cNvGrpSpPr/>
        <p:nvPr/>
      </p:nvGrpSpPr>
      <p:grpSpPr>
        <a:xfrm>
          <a:off x="0" y="0"/>
          <a:ext cx="0" cy="0"/>
          <a:chOff x="0" y="0"/>
          <a:chExt cx="0" cy="0"/>
        </a:xfrm>
      </p:grpSpPr>
      <p:sp>
        <p:nvSpPr>
          <p:cNvPr id="132" name="Google Shape;132;p8"/>
          <p:cNvSpPr txBox="1"/>
          <p:nvPr>
            <p:ph type="ctrTitle"/>
          </p:nvPr>
        </p:nvSpPr>
        <p:spPr>
          <a:xfrm>
            <a:off x="784800" y="1313375"/>
            <a:ext cx="6361800" cy="3183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lang="it">
                <a:solidFill>
                  <a:schemeClr val="lt1"/>
                </a:solidFill>
                <a:latin typeface="Nunito Light"/>
                <a:ea typeface="Nunito Light"/>
                <a:cs typeface="Nunito Light"/>
                <a:sym typeface="Nunito Light"/>
              </a:rPr>
              <a:t>Una storia dal  </a:t>
            </a:r>
            <a:br>
              <a:rPr lang="it">
                <a:solidFill>
                  <a:schemeClr val="lt1"/>
                </a:solidFill>
                <a:latin typeface="Nunito Light"/>
                <a:ea typeface="Nunito Light"/>
                <a:cs typeface="Nunito Light"/>
                <a:sym typeface="Nunito Light"/>
              </a:rPr>
            </a:br>
            <a:r>
              <a:rPr lang="it">
                <a:solidFill>
                  <a:schemeClr val="lt1"/>
                </a:solidFill>
                <a:highlight>
                  <a:srgbClr val="F99D28"/>
                </a:highlight>
                <a:latin typeface="Nunito Light"/>
                <a:ea typeface="Nunito Light"/>
                <a:cs typeface="Nunito Light"/>
                <a:sym typeface="Nunito Light"/>
              </a:rPr>
              <a:t>sud del mondo</a:t>
            </a:r>
            <a:r>
              <a:rPr lang="it">
                <a:solidFill>
                  <a:schemeClr val="lt1"/>
                </a:solidFill>
                <a:latin typeface="Nunito Light"/>
                <a:ea typeface="Nunito Light"/>
                <a:cs typeface="Nunito Light"/>
                <a:sym typeface="Nunito Light"/>
              </a:rPr>
              <a:t> </a:t>
            </a:r>
            <a:endParaRPr>
              <a:solidFill>
                <a:schemeClr val="lt1"/>
              </a:solidFill>
              <a:latin typeface="Nunito Light"/>
              <a:ea typeface="Nunito Light"/>
              <a:cs typeface="Nunito Light"/>
              <a:sym typeface="Nunito Light"/>
            </a:endParaRPr>
          </a:p>
        </p:txBody>
      </p:sp>
      <p:pic>
        <p:nvPicPr>
          <p:cNvPr id="133" name="Google Shape;133;p8"/>
          <p:cNvPicPr preferRelativeResize="0"/>
          <p:nvPr/>
        </p:nvPicPr>
        <p:blipFill rotWithShape="1">
          <a:blip r:embed="rId3">
            <a:alphaModFix/>
          </a:blip>
          <a:srcRect b="0" l="0" r="0" t="0"/>
          <a:stretch/>
        </p:blipFill>
        <p:spPr>
          <a:xfrm>
            <a:off x="875273" y="432875"/>
            <a:ext cx="1044474" cy="564175"/>
          </a:xfrm>
          <a:prstGeom prst="rect">
            <a:avLst/>
          </a:prstGeom>
          <a:noFill/>
          <a:ln>
            <a:noFill/>
          </a:ln>
        </p:spPr>
      </p:pic>
      <p:pic>
        <p:nvPicPr>
          <p:cNvPr id="134" name="Google Shape;134;p8"/>
          <p:cNvPicPr preferRelativeResize="0"/>
          <p:nvPr/>
        </p:nvPicPr>
        <p:blipFill rotWithShape="1">
          <a:blip r:embed="rId4">
            <a:alphaModFix/>
          </a:blip>
          <a:srcRect b="0" l="0" r="0" t="0"/>
          <a:stretch/>
        </p:blipFill>
        <p:spPr>
          <a:xfrm>
            <a:off x="0" y="4842025"/>
            <a:ext cx="9144003" cy="38850"/>
          </a:xfrm>
          <a:prstGeom prst="rect">
            <a:avLst/>
          </a:prstGeom>
          <a:noFill/>
          <a:ln>
            <a:noFill/>
          </a:ln>
        </p:spPr>
      </p:pic>
      <p:pic>
        <p:nvPicPr>
          <p:cNvPr id="135" name="Google Shape;135;p8"/>
          <p:cNvPicPr preferRelativeResize="0"/>
          <p:nvPr/>
        </p:nvPicPr>
        <p:blipFill rotWithShape="1">
          <a:blip r:embed="rId5">
            <a:alphaModFix/>
          </a:blip>
          <a:srcRect b="0" l="0" r="0" t="0"/>
          <a:stretch/>
        </p:blipFill>
        <p:spPr>
          <a:xfrm>
            <a:off x="7992200" y="-801850"/>
            <a:ext cx="1195750" cy="6747202"/>
          </a:xfrm>
          <a:prstGeom prst="rect">
            <a:avLst/>
          </a:prstGeom>
          <a:noFill/>
          <a:ln>
            <a:noFill/>
          </a:ln>
        </p:spPr>
      </p:pic>
      <p:sp>
        <p:nvSpPr>
          <p:cNvPr id="136" name="Google Shape;136;p8"/>
          <p:cNvSpPr/>
          <p:nvPr/>
        </p:nvSpPr>
        <p:spPr>
          <a:xfrm>
            <a:off x="875275" y="0"/>
            <a:ext cx="1788000" cy="3429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8"/>
          <p:cNvSpPr/>
          <p:nvPr/>
        </p:nvSpPr>
        <p:spPr>
          <a:xfrm>
            <a:off x="875275" y="4607175"/>
            <a:ext cx="1788000" cy="5367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8"/>
          <p:cNvSpPr txBox="1"/>
          <p:nvPr>
            <p:ph idx="12" type="sldNum"/>
          </p:nvPr>
        </p:nvSpPr>
        <p:spPr>
          <a:xfrm>
            <a:off x="875283" y="4607178"/>
            <a:ext cx="1788000" cy="536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000"/>
              <a:buNone/>
            </a:pPr>
            <a:fld id="{00000000-1234-1234-1234-123412341234}" type="slidenum">
              <a:rPr b="1" lang="it">
                <a:solidFill>
                  <a:schemeClr val="lt1"/>
                </a:solidFill>
                <a:latin typeface="Montserrat"/>
                <a:ea typeface="Montserrat"/>
                <a:cs typeface="Montserrat"/>
                <a:sym typeface="Montserrat"/>
              </a:rPr>
              <a:t>‹#›</a:t>
            </a:fld>
            <a:endParaRPr b="1">
              <a:solidFill>
                <a:schemeClr val="l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pic>
        <p:nvPicPr>
          <p:cNvPr id="143" name="Google Shape;143;p9"/>
          <p:cNvPicPr preferRelativeResize="0"/>
          <p:nvPr/>
        </p:nvPicPr>
        <p:blipFill rotWithShape="1">
          <a:blip r:embed="rId3">
            <a:alphaModFix/>
          </a:blip>
          <a:srcRect b="0" l="0" r="0" t="0"/>
          <a:stretch/>
        </p:blipFill>
        <p:spPr>
          <a:xfrm>
            <a:off x="-2975" y="0"/>
            <a:ext cx="9144001" cy="5149196"/>
          </a:xfrm>
          <a:prstGeom prst="rect">
            <a:avLst/>
          </a:prstGeom>
          <a:noFill/>
          <a:ln>
            <a:noFill/>
          </a:ln>
        </p:spPr>
      </p:pic>
      <p:sp>
        <p:nvSpPr>
          <p:cNvPr id="144" name="Google Shape;144;p9"/>
          <p:cNvSpPr txBox="1"/>
          <p:nvPr>
            <p:ph type="ctrTitle"/>
          </p:nvPr>
        </p:nvSpPr>
        <p:spPr>
          <a:xfrm>
            <a:off x="784800" y="1313375"/>
            <a:ext cx="6361800" cy="3183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lang="it">
                <a:solidFill>
                  <a:schemeClr val="lt1"/>
                </a:solidFill>
                <a:highlight>
                  <a:srgbClr val="F99D28"/>
                </a:highlight>
                <a:latin typeface="Nunito Light"/>
                <a:ea typeface="Nunito Light"/>
                <a:cs typeface="Nunito Light"/>
                <a:sym typeface="Nunito Light"/>
              </a:rPr>
              <a:t>Mali</a:t>
            </a:r>
            <a:endParaRPr>
              <a:solidFill>
                <a:schemeClr val="lt1"/>
              </a:solidFill>
              <a:highlight>
                <a:srgbClr val="F99D28"/>
              </a:highlight>
              <a:latin typeface="Nunito Light"/>
              <a:ea typeface="Nunito Light"/>
              <a:cs typeface="Nunito Light"/>
              <a:sym typeface="Nunito Light"/>
            </a:endParaRPr>
          </a:p>
        </p:txBody>
      </p:sp>
      <p:pic>
        <p:nvPicPr>
          <p:cNvPr id="145" name="Google Shape;145;p9"/>
          <p:cNvPicPr preferRelativeResize="0"/>
          <p:nvPr/>
        </p:nvPicPr>
        <p:blipFill rotWithShape="1">
          <a:blip r:embed="rId4">
            <a:alphaModFix/>
          </a:blip>
          <a:srcRect b="0" l="0" r="0" t="0"/>
          <a:stretch/>
        </p:blipFill>
        <p:spPr>
          <a:xfrm>
            <a:off x="875275" y="432871"/>
            <a:ext cx="1044550" cy="564185"/>
          </a:xfrm>
          <a:prstGeom prst="rect">
            <a:avLst/>
          </a:prstGeom>
          <a:noFill/>
          <a:ln>
            <a:noFill/>
          </a:ln>
        </p:spPr>
      </p:pic>
      <p:sp>
        <p:nvSpPr>
          <p:cNvPr id="146" name="Google Shape;146;p9"/>
          <p:cNvSpPr/>
          <p:nvPr/>
        </p:nvSpPr>
        <p:spPr>
          <a:xfrm>
            <a:off x="875275" y="0"/>
            <a:ext cx="1788000" cy="3429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9"/>
          <p:cNvSpPr/>
          <p:nvPr/>
        </p:nvSpPr>
        <p:spPr>
          <a:xfrm>
            <a:off x="875275" y="4607175"/>
            <a:ext cx="1788000" cy="536700"/>
          </a:xfrm>
          <a:prstGeom prst="rect">
            <a:avLst/>
          </a:prstGeom>
          <a:solidFill>
            <a:srgbClr val="F99D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9"/>
          <p:cNvSpPr txBox="1"/>
          <p:nvPr>
            <p:ph idx="12" type="sldNum"/>
          </p:nvPr>
        </p:nvSpPr>
        <p:spPr>
          <a:xfrm>
            <a:off x="875283" y="4607178"/>
            <a:ext cx="1788000" cy="536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000"/>
              <a:buNone/>
            </a:pPr>
            <a:fld id="{00000000-1234-1234-1234-123412341234}" type="slidenum">
              <a:rPr b="1" lang="it">
                <a:solidFill>
                  <a:schemeClr val="lt1"/>
                </a:solidFill>
                <a:latin typeface="Montserrat"/>
                <a:ea typeface="Montserrat"/>
                <a:cs typeface="Montserrat"/>
                <a:sym typeface="Montserrat"/>
              </a:rPr>
              <a:t>‹#›</a:t>
            </a:fld>
            <a:endParaRPr b="1">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Utente</dc:creator>
</cp:coreProperties>
</file>