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Open Sans Light" panose="020B0604020202020204" charset="0"/>
      <p:regular r:id="rId21"/>
      <p:bold r:id="rId22"/>
      <p:italic r:id="rId23"/>
      <p:boldItalic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Helvetica Neue Light" panose="020B0604020202020204" charset="0"/>
      <p:regular r:id="rId29"/>
      <p:bold r:id="rId30"/>
      <p:italic r:id="rId31"/>
      <p:boldItalic r:id="rId32"/>
    </p:embeddedFont>
    <p:embeddedFont>
      <p:font typeface="Teko Light" panose="020B0604020202020204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Fira Sans Extra Condensed Medium" panose="020B0604020202020204" charset="0"/>
      <p:regular r:id="rId39"/>
      <p:bold r:id="rId40"/>
      <p:italic r:id="rId41"/>
      <p:boldItalic r:id="rId42"/>
    </p:embeddedFont>
    <p:embeddedFont>
      <p:font typeface="Nunito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4A14C2-5419-4F7B-9B78-FBA92BB28E54}">
  <a:tblStyle styleId="{1B4A14C2-5419-4F7B-9B78-FBA92BB28E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font" Target="fonts/font30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font" Target="fonts/font2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font" Target="fonts/font2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0e1427b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0e1427b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30e1427b5c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130e1427b5c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30e1427b5c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130e1427b5c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30e1427b5c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130e1427b5c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30e1427b5c_0_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130e1427b5c_0_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55e0afdd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1255e0afdd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24f87a704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124f87a704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0e1427b5c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130e1427b5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0e1427b5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130e1427b5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30e1427b5c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130e1427b5c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0e1427b5c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130e1427b5c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0e1427b5c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130e1427b5c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154550" y="-125850"/>
            <a:ext cx="2262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2366100" y="1085919"/>
            <a:ext cx="29259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70600" y="95319"/>
            <a:ext cx="2925900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ctr" rtl="0">
              <a:spcBef>
                <a:spcPts val="30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17500" algn="ctr" rtl="0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04800" algn="ctr" rtl="0">
              <a:spcBef>
                <a:spcPts val="2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2100" algn="ctr" rtl="0">
              <a:spcBef>
                <a:spcPts val="200"/>
              </a:spcBef>
              <a:spcAft>
                <a:spcPts val="0"/>
              </a:spcAft>
              <a:buSzPts val="1000"/>
              <a:buChar char="–"/>
              <a:defRPr/>
            </a:lvl4pPr>
            <a:lvl5pPr marL="2286000" lvl="4" indent="-292100" algn="ctr" rtl="0">
              <a:spcBef>
                <a:spcPts val="200"/>
              </a:spcBef>
              <a:spcAft>
                <a:spcPts val="0"/>
              </a:spcAft>
              <a:buSzPts val="1000"/>
              <a:buChar char="»"/>
              <a:defRPr/>
            </a:lvl5pPr>
            <a:lvl6pPr marL="2743200" lvl="5" indent="-292100" algn="ctr" rtl="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6pPr>
            <a:lvl7pPr marL="3200400" lvl="6" indent="-292100" algn="ctr" rtl="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7pPr>
            <a:lvl8pPr marL="3657600" lvl="7" indent="-292100" algn="ctr" rtl="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8pPr>
            <a:lvl9pPr marL="4114800" lvl="8" indent="-292100" algn="ctr" rtl="0">
              <a:spcBef>
                <a:spcPts val="200"/>
              </a:spcBef>
              <a:spcAft>
                <a:spcPts val="0"/>
              </a:spcAft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2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200" cy="19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00" cy="19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2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6000" cy="29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2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7200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9000" y="304788"/>
            <a:ext cx="1892050" cy="189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6"/>
          <p:cNvSpPr txBox="1">
            <a:spLocks noGrp="1"/>
          </p:cNvSpPr>
          <p:nvPr>
            <p:ph type="ctrTitle"/>
          </p:nvPr>
        </p:nvSpPr>
        <p:spPr>
          <a:xfrm>
            <a:off x="666450" y="1232225"/>
            <a:ext cx="7811100" cy="297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b="1" i="1" dirty="0">
                <a:solidFill>
                  <a:schemeClr val="lt1"/>
                </a:solidFill>
                <a:highlight>
                  <a:srgbClr val="2677AC"/>
                </a:highlight>
                <a:latin typeface="Georgia"/>
                <a:ea typeface="Georgia"/>
                <a:cs typeface="Georgia"/>
                <a:sym typeface="Georgia"/>
              </a:rPr>
              <a:t>Masters of science</a:t>
            </a:r>
            <a:endParaRPr sz="6300" b="1" i="1" dirty="0">
              <a:solidFill>
                <a:schemeClr val="lt1"/>
              </a:solidFill>
              <a:highlight>
                <a:srgbClr val="2677A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highlight>
                  <a:srgbClr val="F9F9F9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Le </a:t>
            </a:r>
            <a:r>
              <a:rPr lang="en-US" sz="2400" dirty="0" err="1">
                <a:highlight>
                  <a:srgbClr val="F9F9F9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scoperte</a:t>
            </a:r>
            <a:r>
              <a:rPr lang="en-US" sz="2400" dirty="0">
                <a:highlight>
                  <a:srgbClr val="F9F9F9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2400" dirty="0" err="1">
                <a:highlight>
                  <a:srgbClr val="F9F9F9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che</a:t>
            </a:r>
            <a:r>
              <a:rPr lang="en-US" sz="2400" dirty="0">
                <a:highlight>
                  <a:srgbClr val="F9F9F9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2400" dirty="0" err="1">
                <a:highlight>
                  <a:srgbClr val="F9F9F9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hanno</a:t>
            </a:r>
            <a:r>
              <a:rPr lang="en-US" sz="2400" dirty="0">
                <a:highlight>
                  <a:srgbClr val="F9F9F9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2400" dirty="0" err="1">
                <a:highlight>
                  <a:srgbClr val="F9F9F9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cambiato</a:t>
            </a:r>
            <a:r>
              <a:rPr lang="en-US" sz="2400" dirty="0">
                <a:highlight>
                  <a:srgbClr val="F9F9F9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 la </a:t>
            </a:r>
            <a:r>
              <a:rPr lang="en-US" sz="2400" dirty="0" err="1" smtClean="0">
                <a:highlight>
                  <a:srgbClr val="F9F9F9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società</a:t>
            </a:r>
            <a:r>
              <a:rPr lang="en-US" sz="2400" dirty="0">
                <a:highlight>
                  <a:srgbClr val="F9F9F9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/>
            </a:r>
            <a:br>
              <a:rPr lang="en-US" sz="2400" dirty="0">
                <a:highlight>
                  <a:srgbClr val="F9F9F9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-US" sz="2000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HYPERDOC</a:t>
            </a:r>
            <a:endParaRPr sz="20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5" name="Google Shape;13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0000" y="4320000"/>
            <a:ext cx="2519999" cy="459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 txBox="1"/>
          <p:nvPr/>
        </p:nvSpPr>
        <p:spPr>
          <a:xfrm>
            <a:off x="6447500" y="3997525"/>
            <a:ext cx="219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 il supporto di</a:t>
            </a:r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700" y="228588"/>
            <a:ext cx="2523745" cy="766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45F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 txBox="1"/>
          <p:nvPr/>
        </p:nvSpPr>
        <p:spPr>
          <a:xfrm>
            <a:off x="3075225" y="346413"/>
            <a:ext cx="299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highlight>
                  <a:srgbClr val="2677AC"/>
                </a:highlight>
                <a:latin typeface="Georgia"/>
                <a:ea typeface="Georgia"/>
                <a:cs typeface="Georgia"/>
                <a:sym typeface="Georgia"/>
              </a:rPr>
              <a:t>Tecnologia</a:t>
            </a:r>
            <a:endParaRPr sz="3000" b="1">
              <a:solidFill>
                <a:schemeClr val="lt1"/>
              </a:solidFill>
              <a:highlight>
                <a:srgbClr val="2677AC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315" name="Google Shape;315;p35"/>
          <p:cNvGrpSpPr/>
          <p:nvPr/>
        </p:nvGrpSpPr>
        <p:grpSpPr>
          <a:xfrm>
            <a:off x="0" y="2446938"/>
            <a:ext cx="9144000" cy="2696563"/>
            <a:chOff x="0" y="4893875"/>
            <a:chExt cx="18288000" cy="5393125"/>
          </a:xfrm>
        </p:grpSpPr>
        <p:pic>
          <p:nvPicPr>
            <p:cNvPr id="316" name="Google Shape;316;p35"/>
            <p:cNvPicPr preferRelativeResize="0"/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 flipH="1">
              <a:off x="0" y="5459325"/>
              <a:ext cx="18288000" cy="42326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7" name="Google Shape;317;p35"/>
            <p:cNvSpPr/>
            <p:nvPr/>
          </p:nvSpPr>
          <p:spPr>
            <a:xfrm flipH="1">
              <a:off x="9890013" y="8642700"/>
              <a:ext cx="6145800" cy="1644300"/>
            </a:xfrm>
            <a:prstGeom prst="parallelogram">
              <a:avLst>
                <a:gd name="adj" fmla="val 133240"/>
              </a:avLst>
            </a:prstGeom>
            <a:solidFill>
              <a:srgbClr val="F2720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pic>
          <p:nvPicPr>
            <p:cNvPr id="318" name="Google Shape;318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667400" y="4893875"/>
              <a:ext cx="4755174" cy="4755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9" name="Google Shape;319;p35"/>
          <p:cNvSpPr txBox="1"/>
          <p:nvPr/>
        </p:nvSpPr>
        <p:spPr>
          <a:xfrm>
            <a:off x="197775" y="1042944"/>
            <a:ext cx="8748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Fai una ricerca sulle </a:t>
            </a:r>
            <a:r>
              <a:rPr lang="en-US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innovazioni</a:t>
            </a: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tecnologiche </a:t>
            </a: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che hanno cambiato la società negli ultimi decenni, per esempio: </a:t>
            </a:r>
            <a:r>
              <a:rPr lang="en-US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ICT </a:t>
            </a: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(information and communication technologies), </a:t>
            </a:r>
            <a:r>
              <a:rPr lang="en-US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biotecnologie</a:t>
            </a: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en-US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nanotecnologie</a:t>
            </a: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en-US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informatica</a:t>
            </a: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en-US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robotica</a:t>
            </a: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en-US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intelligenza</a:t>
            </a: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artificiale</a:t>
            </a: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en-US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realtà</a:t>
            </a: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aumentata </a:t>
            </a: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 scegli una innovazione tecnologica (es. il GPS)  che secondo te ha portato un </a:t>
            </a:r>
            <a:r>
              <a:rPr lang="en-US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cambiamento positivo nella società</a:t>
            </a: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sz="13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Immagina di </a:t>
            </a:r>
            <a:r>
              <a:rPr lang="en-US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essere la persona che ha ha inventato quella tecnologia</a:t>
            </a: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e di dover raccontare </a:t>
            </a:r>
            <a:r>
              <a:rPr lang="en-US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storia dell’invenzione</a:t>
            </a: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rispondendo ad alcune domande: qual era il </a:t>
            </a:r>
            <a:r>
              <a:rPr lang="en-US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problema</a:t>
            </a: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da risolvere? Come ti è venuta l’</a:t>
            </a:r>
            <a:r>
              <a:rPr lang="en-US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idea</a:t>
            </a: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? Come </a:t>
            </a:r>
            <a:r>
              <a:rPr lang="en-US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funziona</a:t>
            </a: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la tua scoperta? Come andrebbe usata? Che </a:t>
            </a:r>
            <a:r>
              <a:rPr lang="en-US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benefici</a:t>
            </a: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ha portato alla società? </a:t>
            </a:r>
            <a:endParaRPr sz="13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0" name="Google Shape;320;p35"/>
          <p:cNvSpPr txBox="1"/>
          <p:nvPr/>
        </p:nvSpPr>
        <p:spPr>
          <a:xfrm>
            <a:off x="197775" y="3663875"/>
            <a:ext cx="44640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highlight>
                  <a:srgbClr val="F272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Usa il telefono per registrare </a:t>
            </a:r>
            <a:r>
              <a:rPr lang="en-US" sz="1300">
                <a:solidFill>
                  <a:schemeClr val="dk1"/>
                </a:solidFill>
                <a:highlight>
                  <a:srgbClr val="F27200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le risposte e </a:t>
            </a:r>
            <a:r>
              <a:rPr lang="en-US" sz="1300" b="1">
                <a:solidFill>
                  <a:schemeClr val="dk1"/>
                </a:solidFill>
                <a:highlight>
                  <a:srgbClr val="F272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salva il file</a:t>
            </a:r>
            <a:r>
              <a:rPr lang="en-US" sz="1300">
                <a:solidFill>
                  <a:schemeClr val="dk1"/>
                </a:solidFill>
                <a:highlight>
                  <a:srgbClr val="F27200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endParaRPr sz="1300">
              <a:solidFill>
                <a:schemeClr val="dk1"/>
              </a:solidFill>
              <a:highlight>
                <a:srgbClr val="F27200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highlight>
                  <a:srgbClr val="F272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Inserisci il file audio in questa slide</a:t>
            </a:r>
            <a:r>
              <a:rPr lang="en-US" sz="1300">
                <a:solidFill>
                  <a:schemeClr val="dk1"/>
                </a:solidFill>
                <a:highlight>
                  <a:srgbClr val="F27200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 (inserisci/audio).   </a:t>
            </a:r>
            <a:endParaRPr sz="1300">
              <a:solidFill>
                <a:schemeClr val="dk1"/>
              </a:solidFill>
              <a:highlight>
                <a:srgbClr val="F27200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highlight>
                  <a:srgbClr val="F27200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Al posto del testo scrivi una </a:t>
            </a:r>
            <a:r>
              <a:rPr lang="en-US" sz="1300" b="1">
                <a:solidFill>
                  <a:schemeClr val="dk1"/>
                </a:solidFill>
                <a:highlight>
                  <a:srgbClr val="F272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breve descrizione</a:t>
            </a:r>
            <a:r>
              <a:rPr lang="en-US" sz="1300">
                <a:solidFill>
                  <a:schemeClr val="dk1"/>
                </a:solidFill>
                <a:highlight>
                  <a:srgbClr val="F27200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 dell’invenzione tecnologica.</a:t>
            </a:r>
            <a:endParaRPr sz="1300">
              <a:solidFill>
                <a:schemeClr val="dk1"/>
              </a:solidFill>
              <a:highlight>
                <a:srgbClr val="F27200"/>
              </a:highlight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21" name="Google Shape;32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3595" y="4628325"/>
            <a:ext cx="1095955" cy="2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700" y="228588"/>
            <a:ext cx="1097281" cy="3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5"/>
          <p:cNvSpPr txBox="1"/>
          <p:nvPr/>
        </p:nvSpPr>
        <p:spPr>
          <a:xfrm>
            <a:off x="7673650" y="4475925"/>
            <a:ext cx="1095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 il supporto di</a:t>
            </a:r>
            <a:endParaRPr sz="7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7200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6"/>
          <p:cNvSpPr/>
          <p:nvPr/>
        </p:nvSpPr>
        <p:spPr>
          <a:xfrm>
            <a:off x="415088" y="1633288"/>
            <a:ext cx="8202600" cy="28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180000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Prima di terminare mancano </a:t>
            </a:r>
            <a:r>
              <a:rPr lang="en-US" sz="17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quattro cose importanti</a:t>
            </a:r>
            <a:r>
              <a:rPr lang="en-US" sz="17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:</a:t>
            </a:r>
            <a:endParaRPr sz="17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28600" lvl="0" indent="-22225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"/>
              <a:buAutoNum type="arabicPeriod"/>
            </a:pPr>
            <a:r>
              <a:rPr lang="en-US" sz="17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Cancella</a:t>
            </a:r>
            <a:r>
              <a:rPr lang="en-US" sz="17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le slide che non hai usato e </a:t>
            </a:r>
            <a:r>
              <a:rPr lang="en-US" sz="17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tutti i contenuti che non servono</a:t>
            </a:r>
            <a:r>
              <a:rPr lang="en-US" sz="17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;</a:t>
            </a:r>
            <a:endParaRPr sz="17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28600" lvl="0" indent="-22225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"/>
              <a:buAutoNum type="arabicPeriod"/>
            </a:pPr>
            <a:r>
              <a:rPr lang="en-US" sz="17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Controlla</a:t>
            </a:r>
            <a:r>
              <a:rPr lang="en-US" sz="17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tutti i testi per verificare che non ci siano errori, </a:t>
            </a:r>
            <a:r>
              <a:rPr lang="en-US" sz="17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tutto deve essere chiaro e bello da vedere</a:t>
            </a:r>
            <a:r>
              <a:rPr lang="en-US" sz="17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;</a:t>
            </a:r>
            <a:endParaRPr sz="17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228600" lvl="0" indent="-22225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"/>
              <a:buAutoNum type="arabicPeriod"/>
            </a:pPr>
            <a:r>
              <a:rPr lang="en-US" sz="17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Dedica</a:t>
            </a:r>
            <a:r>
              <a:rPr lang="en-US" sz="17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del tempo a </a:t>
            </a:r>
            <a:r>
              <a:rPr lang="en-US" sz="17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preparare un discorso di accompagnamento</a:t>
            </a:r>
            <a:r>
              <a:rPr lang="en-US" sz="17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alla presentazione, facendo in modo di </a:t>
            </a:r>
            <a:r>
              <a:rPr lang="en-US" sz="17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non dire le stesse cose che ci sono scritte</a:t>
            </a:r>
            <a:r>
              <a:rPr lang="en-US" sz="17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vedrai che successo!</a:t>
            </a:r>
            <a:endParaRPr sz="17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…e la </a:t>
            </a:r>
            <a:r>
              <a:rPr lang="en-US" sz="17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quarta?</a:t>
            </a:r>
            <a:endParaRPr sz="17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9" name="Google Shape;329;p36"/>
          <p:cNvSpPr txBox="1"/>
          <p:nvPr/>
        </p:nvSpPr>
        <p:spPr>
          <a:xfrm>
            <a:off x="2898225" y="481863"/>
            <a:ext cx="33477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chemeClr val="dk1"/>
                </a:solidFill>
                <a:highlight>
                  <a:srgbClr val="F2D45F"/>
                </a:highlight>
                <a:latin typeface="Georgia"/>
                <a:ea typeface="Georgia"/>
                <a:cs typeface="Georgia"/>
                <a:sym typeface="Georgia"/>
              </a:rPr>
              <a:t>Complimenti!</a:t>
            </a:r>
            <a:endParaRPr sz="3500" b="1">
              <a:solidFill>
                <a:schemeClr val="dk1"/>
              </a:solidFill>
              <a:highlight>
                <a:srgbClr val="F2D45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highlight>
                  <a:schemeClr val="lt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Hai (quasi) finito il lavoro</a:t>
            </a:r>
            <a:endParaRPr sz="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0" name="Google Shape;33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3595" y="4628325"/>
            <a:ext cx="1095955" cy="2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700" y="228588"/>
            <a:ext cx="1097281" cy="3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6"/>
          <p:cNvSpPr txBox="1"/>
          <p:nvPr/>
        </p:nvSpPr>
        <p:spPr>
          <a:xfrm>
            <a:off x="7673650" y="4475925"/>
            <a:ext cx="1095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 il supporto di</a:t>
            </a:r>
            <a:endParaRPr sz="7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45F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7"/>
          <p:cNvSpPr txBox="1"/>
          <p:nvPr/>
        </p:nvSpPr>
        <p:spPr>
          <a:xfrm>
            <a:off x="3798706" y="2628125"/>
            <a:ext cx="4884900" cy="1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Chiudi la presentazione con una tua </a:t>
            </a:r>
            <a:r>
              <a:rPr lang="en-US" sz="1800" b="1">
                <a:solidFill>
                  <a:schemeClr val="lt1"/>
                </a:solidFill>
                <a:highlight>
                  <a:schemeClr val="dk1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personale risposta</a:t>
            </a:r>
            <a:r>
              <a:rPr lang="en-US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 questa domanda, in particolare spiegando come la </a:t>
            </a: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ricerca scientifica</a:t>
            </a:r>
            <a:r>
              <a:rPr lang="en-US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può contribuire a </a:t>
            </a: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migliorare la società</a:t>
            </a:r>
            <a:r>
              <a:rPr lang="en-US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rendendola più </a:t>
            </a: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libera</a:t>
            </a:r>
            <a:r>
              <a:rPr lang="en-US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equa</a:t>
            </a:r>
            <a:r>
              <a:rPr lang="en-US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e </a:t>
            </a: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sostenibile</a:t>
            </a:r>
            <a:r>
              <a:rPr lang="en-US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sz="1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38" name="Google Shape;33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60546" y="2332127"/>
            <a:ext cx="2697073" cy="269707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7"/>
          <p:cNvSpPr/>
          <p:nvPr/>
        </p:nvSpPr>
        <p:spPr>
          <a:xfrm>
            <a:off x="2767769" y="384513"/>
            <a:ext cx="4884900" cy="1835700"/>
          </a:xfrm>
          <a:prstGeom prst="wedgeEllipseCallout">
            <a:avLst>
              <a:gd name="adj1" fmla="val -53295"/>
              <a:gd name="adj2" fmla="val 68341"/>
            </a:avLst>
          </a:prstGeom>
          <a:solidFill>
            <a:srgbClr val="F2720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 cosa serve la ricerca scientifica?</a:t>
            </a:r>
            <a:endParaRPr sz="2600" b="1" i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40" name="Google Shape;34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3595" y="4628325"/>
            <a:ext cx="1095955" cy="2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700" y="228588"/>
            <a:ext cx="1097281" cy="3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7"/>
          <p:cNvSpPr txBox="1"/>
          <p:nvPr/>
        </p:nvSpPr>
        <p:spPr>
          <a:xfrm>
            <a:off x="7673650" y="4475925"/>
            <a:ext cx="1095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 il supporto di</a:t>
            </a:r>
            <a:endParaRPr sz="7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7200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8"/>
          <p:cNvSpPr txBox="1"/>
          <p:nvPr/>
        </p:nvSpPr>
        <p:spPr>
          <a:xfrm>
            <a:off x="2599800" y="1394250"/>
            <a:ext cx="39444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00" b="1" dirty="0">
                <a:solidFill>
                  <a:schemeClr val="dk1"/>
                </a:solidFill>
                <a:highlight>
                  <a:srgbClr val="F2D45F"/>
                </a:highlight>
                <a:latin typeface="Georgia"/>
                <a:ea typeface="Georgia"/>
                <a:cs typeface="Georgia"/>
                <a:sym typeface="Georgia"/>
              </a:rPr>
              <a:t>FINE</a:t>
            </a:r>
            <a:endParaRPr sz="11200" b="1" dirty="0">
              <a:solidFill>
                <a:schemeClr val="dk1"/>
              </a:solidFill>
              <a:highlight>
                <a:srgbClr val="F2D45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highlight>
                  <a:schemeClr val="lt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Questa </a:t>
            </a:r>
            <a:r>
              <a:rPr lang="en-US" sz="2200" dirty="0" err="1">
                <a:solidFill>
                  <a:schemeClr val="dk1"/>
                </a:solidFill>
                <a:highlight>
                  <a:schemeClr val="lt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volta</a:t>
            </a:r>
            <a:r>
              <a:rPr lang="en-US" sz="2200" dirty="0">
                <a:solidFill>
                  <a:schemeClr val="dk1"/>
                </a:solidFill>
                <a:highlight>
                  <a:schemeClr val="lt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 per </a:t>
            </a:r>
            <a:r>
              <a:rPr lang="en-US" sz="2200" dirty="0" err="1" smtClean="0">
                <a:solidFill>
                  <a:schemeClr val="dk1"/>
                </a:solidFill>
                <a:highlight>
                  <a:schemeClr val="lt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davvero</a:t>
            </a:r>
            <a:r>
              <a:rPr lang="en-US" sz="2200" dirty="0" smtClean="0">
                <a:solidFill>
                  <a:schemeClr val="dk1"/>
                </a:solidFill>
                <a:highlight>
                  <a:schemeClr val="lt1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!!</a:t>
            </a:r>
            <a:endParaRPr sz="6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8" name="Google Shape;34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9795" y="4704525"/>
            <a:ext cx="1095955" cy="2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700" y="228588"/>
            <a:ext cx="1097281" cy="3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8"/>
          <p:cNvSpPr txBox="1"/>
          <p:nvPr/>
        </p:nvSpPr>
        <p:spPr>
          <a:xfrm>
            <a:off x="7673650" y="4475925"/>
            <a:ext cx="1095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 il supporto di</a:t>
            </a:r>
            <a:endParaRPr sz="7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45F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/>
        </p:nvSpPr>
        <p:spPr>
          <a:xfrm>
            <a:off x="376650" y="1925250"/>
            <a:ext cx="3189300" cy="1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highlight>
                  <a:srgbClr val="2677AC"/>
                </a:highlight>
                <a:latin typeface="Georgia"/>
                <a:ea typeface="Georgia"/>
                <a:cs typeface="Georgia"/>
                <a:sym typeface="Georgia"/>
              </a:rPr>
              <a:t>Ciao e </a:t>
            </a:r>
            <a:r>
              <a:rPr lang="en-US" sz="3600" b="1">
                <a:solidFill>
                  <a:schemeClr val="lt1"/>
                </a:solidFill>
                <a:highlight>
                  <a:srgbClr val="2677AC"/>
                </a:highlight>
                <a:latin typeface="Georgia"/>
                <a:ea typeface="Georgia"/>
                <a:cs typeface="Georgia"/>
                <a:sym typeface="Georgia"/>
              </a:rPr>
              <a:t>grazie</a:t>
            </a:r>
            <a:r>
              <a:rPr lang="en-US" sz="3600" b="1">
                <a:solidFill>
                  <a:schemeClr val="dk1"/>
                </a:solidFill>
                <a:highlight>
                  <a:srgbClr val="2677AC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endParaRPr sz="3600" b="1">
              <a:solidFill>
                <a:schemeClr val="dk1"/>
              </a:solidFill>
              <a:highlight>
                <a:srgbClr val="2677A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di essere qui!</a:t>
            </a:r>
            <a:endParaRPr sz="300" b="1">
              <a:solidFill>
                <a:schemeClr val="dk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3978100" y="626175"/>
            <a:ext cx="4896900" cy="3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US" sz="2300" b="1">
                <a:solidFill>
                  <a:schemeClr val="lt1"/>
                </a:solidFill>
                <a:highlight>
                  <a:srgbClr val="F27200"/>
                </a:highlight>
                <a:latin typeface="Georgia"/>
                <a:ea typeface="Georgia"/>
                <a:cs typeface="Georgia"/>
                <a:sym typeface="Georgia"/>
              </a:rPr>
              <a:t>Il tuo compito è di realizzare una bella presentazione. </a:t>
            </a:r>
            <a:endParaRPr sz="2300" b="1">
              <a:solidFill>
                <a:schemeClr val="lt1"/>
              </a:solidFill>
              <a:highlight>
                <a:srgbClr val="F27200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endParaRPr sz="14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Per farlo devi usare </a:t>
            </a:r>
            <a:r>
              <a:rPr lang="en-US" sz="1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questo slideshow come modello</a:t>
            </a:r>
            <a:r>
              <a:rPr lang="en-US" sz="14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</a:t>
            </a:r>
            <a:r>
              <a:rPr lang="en-US" sz="1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scegliendo tu quali slide completare</a:t>
            </a:r>
            <a:r>
              <a:rPr lang="en-US" sz="14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Quando hai finito cancella le slide che non hai usato, quelle che non servono (come questa) e tutto quel che non usi nella tua presentazione (come i testi guida). </a:t>
            </a:r>
            <a:endParaRPr sz="14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14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Quelli che seguono sono dei suggerimenti. </a:t>
            </a:r>
            <a:r>
              <a:rPr lang="en-US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Spetta a te scegliere</a:t>
            </a:r>
            <a:r>
              <a:rPr lang="en-US" sz="1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se seguirli oppure modificare, mischiare, integrare le istruzioni con le tue idee. Anche i colori, i font e le grafiche della presentazione possono essere modificati a tuo piacimento.</a:t>
            </a:r>
            <a:endParaRPr sz="12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12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Buon lavoro!</a:t>
            </a:r>
            <a:endParaRPr sz="7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4" name="Google Shape;1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3595" y="4628325"/>
            <a:ext cx="1095955" cy="2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7"/>
          <p:cNvSpPr txBox="1"/>
          <p:nvPr/>
        </p:nvSpPr>
        <p:spPr>
          <a:xfrm>
            <a:off x="7673650" y="4475925"/>
            <a:ext cx="1095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 il supporto di</a:t>
            </a:r>
            <a:endParaRPr sz="7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46" name="Google Shape;14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700" y="228588"/>
            <a:ext cx="1097281" cy="329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7200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2075450"/>
            <a:ext cx="2991852" cy="299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8"/>
          <p:cNvSpPr txBox="1"/>
          <p:nvPr/>
        </p:nvSpPr>
        <p:spPr>
          <a:xfrm>
            <a:off x="3068050" y="3260413"/>
            <a:ext cx="57663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highlight>
                  <a:srgbClr val="F9F9F9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Questa è la </a:t>
            </a:r>
            <a:r>
              <a:rPr lang="en-US" sz="1400" b="1">
                <a:solidFill>
                  <a:schemeClr val="dk1"/>
                </a:solidFill>
                <a:highlight>
                  <a:srgbClr val="F9F9F9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domanda guida</a:t>
            </a:r>
            <a:r>
              <a:rPr lang="en-US" sz="1400">
                <a:solidFill>
                  <a:schemeClr val="dk1"/>
                </a:solidFill>
                <a:highlight>
                  <a:srgbClr val="F9F9F9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 del lavoro da fare. Il tuo compito è di </a:t>
            </a:r>
            <a:r>
              <a:rPr lang="en-US" sz="1400" b="1">
                <a:solidFill>
                  <a:schemeClr val="dk1"/>
                </a:solidFill>
                <a:highlight>
                  <a:srgbClr val="F9F9F9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fare una ricerca</a:t>
            </a:r>
            <a:r>
              <a:rPr lang="en-US" sz="1400">
                <a:solidFill>
                  <a:schemeClr val="dk1"/>
                </a:solidFill>
                <a:highlight>
                  <a:srgbClr val="F9F9F9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 su </a:t>
            </a:r>
            <a:r>
              <a:rPr lang="en-US" sz="1400" b="1">
                <a:solidFill>
                  <a:schemeClr val="dk1"/>
                </a:solidFill>
                <a:highlight>
                  <a:srgbClr val="F9F9F9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5 diverse scoperte della scienza</a:t>
            </a:r>
            <a:r>
              <a:rPr lang="en-US" sz="1400">
                <a:solidFill>
                  <a:schemeClr val="dk1"/>
                </a:solidFill>
                <a:highlight>
                  <a:srgbClr val="F9F9F9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 che hanno avuto un </a:t>
            </a:r>
            <a:r>
              <a:rPr lang="en-US" sz="1400" b="1">
                <a:solidFill>
                  <a:schemeClr val="dk1"/>
                </a:solidFill>
                <a:highlight>
                  <a:srgbClr val="F9F9F9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impatto positivo </a:t>
            </a:r>
            <a:r>
              <a:rPr lang="en-US" sz="1400">
                <a:solidFill>
                  <a:schemeClr val="dk1"/>
                </a:solidFill>
                <a:highlight>
                  <a:srgbClr val="F9F9F9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e raccontarle attraverso altrettante slide.</a:t>
            </a:r>
            <a:endParaRPr sz="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28"/>
          <p:cNvSpPr/>
          <p:nvPr/>
        </p:nvSpPr>
        <p:spPr>
          <a:xfrm>
            <a:off x="2517075" y="114325"/>
            <a:ext cx="5013600" cy="2678400"/>
          </a:xfrm>
          <a:prstGeom prst="wedgeEllipseCallout">
            <a:avLst>
              <a:gd name="adj1" fmla="val -58699"/>
              <a:gd name="adj2" fmla="val 40588"/>
            </a:avLst>
          </a:prstGeom>
          <a:solidFill>
            <a:srgbClr val="F2D45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500" b="1" i="1">
                <a:solidFill>
                  <a:schemeClr val="dk1"/>
                </a:solidFill>
                <a:highlight>
                  <a:srgbClr val="F2D45F"/>
                </a:highlight>
                <a:latin typeface="Georgia"/>
                <a:ea typeface="Georgia"/>
                <a:cs typeface="Georgia"/>
                <a:sym typeface="Georgia"/>
              </a:rPr>
              <a:t>Quali sono le scoperte scientifiche che hanno cambiato in meglio la società?</a:t>
            </a:r>
            <a:endParaRPr sz="300" i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4" name="Google Shape;15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3595" y="4628325"/>
            <a:ext cx="1095955" cy="2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700" y="228588"/>
            <a:ext cx="1097281" cy="3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8"/>
          <p:cNvSpPr txBox="1"/>
          <p:nvPr/>
        </p:nvSpPr>
        <p:spPr>
          <a:xfrm>
            <a:off x="7673650" y="4475925"/>
            <a:ext cx="1095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 il supporto di</a:t>
            </a:r>
            <a:endParaRPr sz="7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45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Google Shape;161;p29"/>
          <p:cNvGraphicFramePr/>
          <p:nvPr/>
        </p:nvGraphicFramePr>
        <p:xfrm>
          <a:off x="3656688" y="892944"/>
          <a:ext cx="5071150" cy="3276000"/>
        </p:xfrm>
        <a:graphic>
          <a:graphicData uri="http://schemas.openxmlformats.org/drawingml/2006/table">
            <a:tbl>
              <a:tblPr>
                <a:noFill/>
                <a:tableStyleId>{1B4A14C2-5419-4F7B-9B78-FBA92BB28E54}</a:tableStyleId>
              </a:tblPr>
              <a:tblGrid>
                <a:gridCol w="171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TEMA </a:t>
                      </a:r>
                      <a:endParaRPr sz="1500" b="1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45725" marR="45725" marT="45725" marB="45725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QUALCHE ESEMPIO</a:t>
                      </a:r>
                      <a:endParaRPr sz="15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45725" marR="45725" marT="45725" marB="45725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1500" b="1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Salute</a:t>
                      </a:r>
                      <a:endParaRPr sz="1500" b="1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25" marR="45725" marT="45725" marB="45725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Vaccini, medicine, diagnosi…</a:t>
                      </a:r>
                      <a:endParaRPr sz="1500">
                        <a:solidFill>
                          <a:schemeClr val="dk1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45725" marR="45725" marT="45725" marB="45725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Trasporti</a:t>
                      </a:r>
                      <a:endParaRPr sz="1500" b="1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25" marR="45725" marT="45725" marB="45725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Inquinamento, sicurezza, traffico…</a:t>
                      </a:r>
                      <a:endParaRPr sz="1500">
                        <a:solidFill>
                          <a:schemeClr val="dk1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45725" marR="45725" marT="45725" marB="45725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Energia</a:t>
                      </a:r>
                      <a:endParaRPr sz="1500" b="1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25" marR="45725" marT="45725" marB="45725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Fonti, trasporto, stoccaggio…</a:t>
                      </a:r>
                      <a:endParaRPr sz="1500">
                        <a:solidFill>
                          <a:schemeClr val="dk1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45725" marR="45725" marT="45725" marB="45725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Ambiente</a:t>
                      </a:r>
                      <a:endParaRPr sz="1500" b="1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25" marR="45725" marT="45725" marB="45725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Acqua, agricoltura, rifiuti… </a:t>
                      </a:r>
                      <a:endParaRPr sz="1500">
                        <a:solidFill>
                          <a:schemeClr val="dk1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45725" marR="45725" marT="45725" marB="45725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Tecnologia</a:t>
                      </a:r>
                      <a:endParaRPr sz="1500" b="1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5725" marR="45725" marT="45725" marB="45725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Informazione, comunicazione…</a:t>
                      </a:r>
                      <a:endParaRPr sz="1500">
                        <a:solidFill>
                          <a:schemeClr val="dk1"/>
                        </a:solidFill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45725" marR="45725" marT="45725" marB="45725" anchor="ctr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2" name="Google Shape;162;p29"/>
          <p:cNvSpPr txBox="1"/>
          <p:nvPr/>
        </p:nvSpPr>
        <p:spPr>
          <a:xfrm>
            <a:off x="459438" y="1786725"/>
            <a:ext cx="2993700" cy="1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32323"/>
                </a:solidFill>
                <a:highlight>
                  <a:srgbClr val="F27200"/>
                </a:highlight>
                <a:latin typeface="Georgia"/>
                <a:ea typeface="Georgia"/>
                <a:cs typeface="Georgia"/>
                <a:sym typeface="Georgia"/>
              </a:rPr>
              <a:t>Abbiamo scelto </a:t>
            </a:r>
            <a:r>
              <a:rPr lang="en-US" sz="2800" b="1">
                <a:solidFill>
                  <a:schemeClr val="lt1"/>
                </a:solidFill>
                <a:highlight>
                  <a:srgbClr val="F27200"/>
                </a:highlight>
                <a:latin typeface="Georgia"/>
                <a:ea typeface="Georgia"/>
                <a:cs typeface="Georgia"/>
                <a:sym typeface="Georgia"/>
              </a:rPr>
              <a:t>5 temi</a:t>
            </a:r>
            <a:r>
              <a:rPr lang="en-US" sz="2800" b="1">
                <a:solidFill>
                  <a:srgbClr val="232323"/>
                </a:solidFill>
                <a:highlight>
                  <a:srgbClr val="F27200"/>
                </a:highlight>
                <a:latin typeface="Georgia"/>
                <a:ea typeface="Georgia"/>
                <a:cs typeface="Georgia"/>
                <a:sym typeface="Georgia"/>
              </a:rPr>
              <a:t> su cui fare </a:t>
            </a:r>
            <a:r>
              <a:rPr lang="en-US" sz="2800" b="1">
                <a:solidFill>
                  <a:schemeClr val="lt1"/>
                </a:solidFill>
                <a:highlight>
                  <a:srgbClr val="F27200"/>
                </a:highlight>
                <a:latin typeface="Georgia"/>
                <a:ea typeface="Georgia"/>
                <a:cs typeface="Georgia"/>
                <a:sym typeface="Georgia"/>
              </a:rPr>
              <a:t>ricerca</a:t>
            </a:r>
            <a:endParaRPr sz="2800" b="1">
              <a:solidFill>
                <a:schemeClr val="lt1"/>
              </a:solidFill>
              <a:highlight>
                <a:srgbClr val="F27200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3595" y="4628325"/>
            <a:ext cx="1095955" cy="2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700" y="228588"/>
            <a:ext cx="1097281" cy="3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9"/>
          <p:cNvSpPr txBox="1"/>
          <p:nvPr/>
        </p:nvSpPr>
        <p:spPr>
          <a:xfrm>
            <a:off x="7673650" y="4475925"/>
            <a:ext cx="1095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 il supporto di</a:t>
            </a:r>
            <a:endParaRPr sz="7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7200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/>
        </p:nvSpPr>
        <p:spPr>
          <a:xfrm>
            <a:off x="388775" y="2531569"/>
            <a:ext cx="84765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rgbClr val="F2D45F"/>
                </a:highlight>
                <a:latin typeface="Georgia"/>
                <a:ea typeface="Georgia"/>
                <a:cs typeface="Georgia"/>
                <a:sym typeface="Georgia"/>
              </a:rPr>
              <a:t>Questa è </a:t>
            </a:r>
            <a:r>
              <a:rPr lang="en-US" sz="2000" b="1">
                <a:solidFill>
                  <a:schemeClr val="dk1"/>
                </a:solidFill>
                <a:highlight>
                  <a:srgbClr val="F2D45F"/>
                </a:highlight>
                <a:latin typeface="Georgia"/>
                <a:ea typeface="Georgia"/>
                <a:cs typeface="Georgia"/>
                <a:sym typeface="Georgia"/>
              </a:rPr>
              <a:t>la prima slide</a:t>
            </a:r>
            <a:r>
              <a:rPr lang="en-US" sz="2000">
                <a:solidFill>
                  <a:schemeClr val="dk1"/>
                </a:solidFill>
                <a:highlight>
                  <a:srgbClr val="F2D45F"/>
                </a:highlight>
                <a:latin typeface="Georgia"/>
                <a:ea typeface="Georgia"/>
                <a:cs typeface="Georgia"/>
                <a:sym typeface="Georgia"/>
              </a:rPr>
              <a:t> della presentazione</a:t>
            </a:r>
            <a:endParaRPr sz="2000">
              <a:solidFill>
                <a:schemeClr val="dk1"/>
              </a:solidFill>
              <a:highlight>
                <a:srgbClr val="F2D45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Devi inserire un titolo</a:t>
            </a:r>
            <a:r>
              <a:rPr lang="en-US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n-US" sz="1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 nomi </a:t>
            </a:r>
            <a:r>
              <a:rPr lang="en-US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delle persone che hanno realizzato la presentazione e se vuoi </a:t>
            </a:r>
            <a:r>
              <a:rPr lang="en-US" sz="1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 elemento grafico o una foto</a:t>
            </a:r>
            <a:r>
              <a:rPr lang="en-US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Lascia i logo della </a:t>
            </a:r>
            <a:r>
              <a:rPr lang="en-US" sz="1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Scuola di cittadinanza europea</a:t>
            </a:r>
            <a:r>
              <a:rPr lang="en-US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1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Fondazione Giangiacomo Feltrinelli </a:t>
            </a:r>
            <a:r>
              <a:rPr lang="en-US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en-US" sz="1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</a:t>
            </a:r>
            <a:r>
              <a:rPr lang="en-US" sz="1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Novartis </a:t>
            </a:r>
            <a:r>
              <a:rPr lang="en-US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 vedi in alto a sinistra e in basso a destra in tutte le slide, </a:t>
            </a:r>
            <a:r>
              <a:rPr lang="en-US" sz="14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grazie! </a:t>
            </a:r>
            <a:endParaRPr sz="14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p30"/>
          <p:cNvSpPr txBox="1">
            <a:spLocks noGrp="1"/>
          </p:cNvSpPr>
          <p:nvPr>
            <p:ph type="ctrTitle" idx="4294967295"/>
          </p:nvPr>
        </p:nvSpPr>
        <p:spPr>
          <a:xfrm>
            <a:off x="2636925" y="384513"/>
            <a:ext cx="4291200" cy="2022000"/>
          </a:xfrm>
          <a:prstGeom prst="rect">
            <a:avLst/>
          </a:prstGeom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 i="1">
                <a:solidFill>
                  <a:schemeClr val="lt1"/>
                </a:solidFill>
                <a:highlight>
                  <a:srgbClr val="2677AC"/>
                </a:highlight>
                <a:latin typeface="Georgia"/>
                <a:ea typeface="Georgia"/>
                <a:cs typeface="Georgia"/>
                <a:sym typeface="Georgia"/>
              </a:rPr>
              <a:t>Titolo</a:t>
            </a:r>
            <a:endParaRPr sz="7500" b="1" i="1">
              <a:solidFill>
                <a:schemeClr val="lt1"/>
              </a:solidFill>
              <a:highlight>
                <a:srgbClr val="2677AC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highlight>
                  <a:srgbClr val="F9F9F9"/>
                </a:highlight>
                <a:latin typeface="Helvetica Neue Light"/>
                <a:ea typeface="Helvetica Neue Light"/>
                <a:cs typeface="Helvetica Neue Light"/>
                <a:sym typeface="Helvetica Neue Light"/>
              </a:rPr>
              <a:t>di … … …</a:t>
            </a:r>
            <a:endParaRPr sz="2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3595" y="4628325"/>
            <a:ext cx="1095955" cy="2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700" y="228588"/>
            <a:ext cx="1097281" cy="3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0"/>
          <p:cNvSpPr txBox="1"/>
          <p:nvPr/>
        </p:nvSpPr>
        <p:spPr>
          <a:xfrm>
            <a:off x="7673650" y="4475925"/>
            <a:ext cx="1095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 il supporto di</a:t>
            </a:r>
            <a:endParaRPr sz="7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45F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/>
        </p:nvSpPr>
        <p:spPr>
          <a:xfrm>
            <a:off x="2788875" y="346400"/>
            <a:ext cx="356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highlight>
                  <a:srgbClr val="2677AC"/>
                </a:highlight>
                <a:latin typeface="Georgia"/>
                <a:ea typeface="Georgia"/>
                <a:cs typeface="Georgia"/>
                <a:sym typeface="Georgia"/>
              </a:rPr>
              <a:t>Salute</a:t>
            </a:r>
            <a:endParaRPr sz="3000" b="1">
              <a:solidFill>
                <a:schemeClr val="lt1"/>
              </a:solidFill>
              <a:highlight>
                <a:srgbClr val="2677AC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80" name="Google Shape;180;p31"/>
          <p:cNvGrpSpPr/>
          <p:nvPr/>
        </p:nvGrpSpPr>
        <p:grpSpPr>
          <a:xfrm>
            <a:off x="512172" y="2525536"/>
            <a:ext cx="4089875" cy="2036402"/>
            <a:chOff x="1024361" y="5432111"/>
            <a:chExt cx="8486978" cy="4072804"/>
          </a:xfrm>
        </p:grpSpPr>
        <p:grpSp>
          <p:nvGrpSpPr>
            <p:cNvPr id="181" name="Google Shape;181;p31"/>
            <p:cNvGrpSpPr/>
            <p:nvPr/>
          </p:nvGrpSpPr>
          <p:grpSpPr>
            <a:xfrm>
              <a:off x="1024361" y="5527177"/>
              <a:ext cx="2793322" cy="3930785"/>
              <a:chOff x="3216825" y="1370150"/>
              <a:chExt cx="371575" cy="563200"/>
            </a:xfrm>
          </p:grpSpPr>
          <p:sp>
            <p:nvSpPr>
              <p:cNvPr id="182" name="Google Shape;182;p31"/>
              <p:cNvSpPr/>
              <p:nvPr/>
            </p:nvSpPr>
            <p:spPr>
              <a:xfrm>
                <a:off x="3227875" y="1376175"/>
                <a:ext cx="68725" cy="552150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2086" extrusionOk="0">
                    <a:moveTo>
                      <a:pt x="1" y="1"/>
                    </a:moveTo>
                    <a:lnTo>
                      <a:pt x="1" y="21295"/>
                    </a:lnTo>
                    <a:cubicBezTo>
                      <a:pt x="1" y="21737"/>
                      <a:pt x="363" y="22086"/>
                      <a:pt x="792" y="22086"/>
                    </a:cubicBezTo>
                    <a:lnTo>
                      <a:pt x="1957" y="22086"/>
                    </a:lnTo>
                    <a:cubicBezTo>
                      <a:pt x="2386" y="22086"/>
                      <a:pt x="2748" y="21737"/>
                      <a:pt x="2748" y="21295"/>
                    </a:cubicBezTo>
                    <a:lnTo>
                      <a:pt x="27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1"/>
              <p:cNvSpPr/>
              <p:nvPr/>
            </p:nvSpPr>
            <p:spPr>
              <a:xfrm>
                <a:off x="3224875" y="1376175"/>
                <a:ext cx="75075" cy="557175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22287" extrusionOk="0">
                    <a:moveTo>
                      <a:pt x="0" y="1"/>
                    </a:moveTo>
                    <a:lnTo>
                      <a:pt x="0" y="21563"/>
                    </a:lnTo>
                    <a:cubicBezTo>
                      <a:pt x="0" y="22193"/>
                      <a:pt x="483" y="22287"/>
                      <a:pt x="590" y="22287"/>
                    </a:cubicBezTo>
                    <a:lnTo>
                      <a:pt x="2412" y="22287"/>
                    </a:lnTo>
                    <a:cubicBezTo>
                      <a:pt x="2520" y="22287"/>
                      <a:pt x="3002" y="22193"/>
                      <a:pt x="3002" y="21563"/>
                    </a:cubicBezTo>
                    <a:lnTo>
                      <a:pt x="3002" y="1"/>
                    </a:lnTo>
                    <a:lnTo>
                      <a:pt x="2868" y="1"/>
                    </a:lnTo>
                    <a:lnTo>
                      <a:pt x="2868" y="20947"/>
                    </a:lnTo>
                    <a:cubicBezTo>
                      <a:pt x="2868" y="21576"/>
                      <a:pt x="2761" y="21911"/>
                      <a:pt x="2613" y="21911"/>
                    </a:cubicBezTo>
                    <a:lnTo>
                      <a:pt x="376" y="21911"/>
                    </a:lnTo>
                    <a:cubicBezTo>
                      <a:pt x="242" y="21911"/>
                      <a:pt x="134" y="21576"/>
                      <a:pt x="134" y="20947"/>
                    </a:cubicBez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1"/>
              <p:cNvSpPr/>
              <p:nvPr/>
            </p:nvSpPr>
            <p:spPr>
              <a:xfrm>
                <a:off x="3227877" y="1494894"/>
                <a:ext cx="68725" cy="433746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13227" extrusionOk="0">
                    <a:moveTo>
                      <a:pt x="1" y="0"/>
                    </a:moveTo>
                    <a:lnTo>
                      <a:pt x="1" y="12704"/>
                    </a:lnTo>
                    <a:cubicBezTo>
                      <a:pt x="1" y="12986"/>
                      <a:pt x="229" y="13227"/>
                      <a:pt x="524" y="13227"/>
                    </a:cubicBezTo>
                    <a:lnTo>
                      <a:pt x="2225" y="13227"/>
                    </a:lnTo>
                    <a:cubicBezTo>
                      <a:pt x="2520" y="13227"/>
                      <a:pt x="2748" y="12986"/>
                      <a:pt x="2748" y="12704"/>
                    </a:cubicBezTo>
                    <a:lnTo>
                      <a:pt x="2748" y="0"/>
                    </a:lnTo>
                    <a:close/>
                  </a:path>
                </a:pathLst>
              </a:custGeom>
              <a:solidFill>
                <a:srgbClr val="F27200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00"/>
              </a:p>
            </p:txBody>
          </p:sp>
          <p:sp>
            <p:nvSpPr>
              <p:cNvPr id="185" name="Google Shape;185;p31"/>
              <p:cNvSpPr/>
              <p:nvPr/>
            </p:nvSpPr>
            <p:spPr>
              <a:xfrm>
                <a:off x="3216825" y="1370150"/>
                <a:ext cx="908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3633" h="685" extrusionOk="0">
                    <a:moveTo>
                      <a:pt x="202" y="1"/>
                    </a:moveTo>
                    <a:cubicBezTo>
                      <a:pt x="81" y="1"/>
                      <a:pt x="1" y="94"/>
                      <a:pt x="1" y="202"/>
                    </a:cubicBezTo>
                    <a:lnTo>
                      <a:pt x="1" y="483"/>
                    </a:lnTo>
                    <a:cubicBezTo>
                      <a:pt x="1" y="590"/>
                      <a:pt x="81" y="684"/>
                      <a:pt x="202" y="684"/>
                    </a:cubicBezTo>
                    <a:lnTo>
                      <a:pt x="3431" y="684"/>
                    </a:lnTo>
                    <a:cubicBezTo>
                      <a:pt x="3539" y="684"/>
                      <a:pt x="3632" y="590"/>
                      <a:pt x="3632" y="483"/>
                    </a:cubicBezTo>
                    <a:lnTo>
                      <a:pt x="3632" y="202"/>
                    </a:lnTo>
                    <a:cubicBezTo>
                      <a:pt x="3632" y="94"/>
                      <a:pt x="3539" y="1"/>
                      <a:pt x="34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1"/>
              <p:cNvSpPr/>
              <p:nvPr/>
            </p:nvSpPr>
            <p:spPr>
              <a:xfrm>
                <a:off x="3234250" y="1403325"/>
                <a:ext cx="5050" cy="5102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410" extrusionOk="0">
                    <a:moveTo>
                      <a:pt x="1" y="0"/>
                    </a:moveTo>
                    <a:lnTo>
                      <a:pt x="1" y="20410"/>
                    </a:lnTo>
                    <a:lnTo>
                      <a:pt x="202" y="2041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1"/>
              <p:cNvSpPr/>
              <p:nvPr/>
            </p:nvSpPr>
            <p:spPr>
              <a:xfrm>
                <a:off x="3368250" y="1376175"/>
                <a:ext cx="68725" cy="552150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2086" extrusionOk="0">
                    <a:moveTo>
                      <a:pt x="1" y="1"/>
                    </a:moveTo>
                    <a:lnTo>
                      <a:pt x="1" y="21295"/>
                    </a:lnTo>
                    <a:cubicBezTo>
                      <a:pt x="1" y="21737"/>
                      <a:pt x="349" y="22086"/>
                      <a:pt x="792" y="22086"/>
                    </a:cubicBezTo>
                    <a:lnTo>
                      <a:pt x="1957" y="22086"/>
                    </a:lnTo>
                    <a:cubicBezTo>
                      <a:pt x="2386" y="22086"/>
                      <a:pt x="2748" y="21737"/>
                      <a:pt x="2748" y="21295"/>
                    </a:cubicBezTo>
                    <a:lnTo>
                      <a:pt x="27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1"/>
              <p:cNvSpPr/>
              <p:nvPr/>
            </p:nvSpPr>
            <p:spPr>
              <a:xfrm>
                <a:off x="3365250" y="1376175"/>
                <a:ext cx="74725" cy="557175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2287" extrusionOk="0">
                    <a:moveTo>
                      <a:pt x="0" y="1"/>
                    </a:moveTo>
                    <a:lnTo>
                      <a:pt x="0" y="21563"/>
                    </a:lnTo>
                    <a:cubicBezTo>
                      <a:pt x="0" y="22193"/>
                      <a:pt x="483" y="22287"/>
                      <a:pt x="577" y="22287"/>
                    </a:cubicBezTo>
                    <a:lnTo>
                      <a:pt x="2412" y="22287"/>
                    </a:lnTo>
                    <a:cubicBezTo>
                      <a:pt x="2506" y="22287"/>
                      <a:pt x="2989" y="22193"/>
                      <a:pt x="2989" y="21563"/>
                    </a:cubicBezTo>
                    <a:lnTo>
                      <a:pt x="2989" y="1"/>
                    </a:lnTo>
                    <a:lnTo>
                      <a:pt x="2868" y="1"/>
                    </a:lnTo>
                    <a:lnTo>
                      <a:pt x="2868" y="20947"/>
                    </a:lnTo>
                    <a:cubicBezTo>
                      <a:pt x="2868" y="21576"/>
                      <a:pt x="2761" y="21911"/>
                      <a:pt x="2613" y="21911"/>
                    </a:cubicBezTo>
                    <a:lnTo>
                      <a:pt x="376" y="21911"/>
                    </a:lnTo>
                    <a:cubicBezTo>
                      <a:pt x="242" y="21911"/>
                      <a:pt x="121" y="21576"/>
                      <a:pt x="121" y="20947"/>
                    </a:cubicBezTo>
                    <a:lnTo>
                      <a:pt x="12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1"/>
              <p:cNvSpPr/>
              <p:nvPr/>
            </p:nvSpPr>
            <p:spPr>
              <a:xfrm>
                <a:off x="3368249" y="1597648"/>
                <a:ext cx="68725" cy="330675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18159" extrusionOk="0">
                    <a:moveTo>
                      <a:pt x="1" y="0"/>
                    </a:moveTo>
                    <a:lnTo>
                      <a:pt x="1" y="17556"/>
                    </a:lnTo>
                    <a:cubicBezTo>
                      <a:pt x="1" y="17891"/>
                      <a:pt x="269" y="18159"/>
                      <a:pt x="604" y="18159"/>
                    </a:cubicBezTo>
                    <a:lnTo>
                      <a:pt x="2132" y="18159"/>
                    </a:lnTo>
                    <a:cubicBezTo>
                      <a:pt x="2467" y="18159"/>
                      <a:pt x="2748" y="17891"/>
                      <a:pt x="2748" y="17556"/>
                    </a:cubicBezTo>
                    <a:lnTo>
                      <a:pt x="2748" y="0"/>
                    </a:lnTo>
                    <a:close/>
                  </a:path>
                </a:pathLst>
              </a:custGeom>
              <a:solidFill>
                <a:srgbClr val="C3CCA2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1"/>
              <p:cNvSpPr/>
              <p:nvPr/>
            </p:nvSpPr>
            <p:spPr>
              <a:xfrm>
                <a:off x="3357200" y="1370150"/>
                <a:ext cx="908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3633" h="685" extrusionOk="0">
                    <a:moveTo>
                      <a:pt x="202" y="1"/>
                    </a:moveTo>
                    <a:cubicBezTo>
                      <a:pt x="94" y="1"/>
                      <a:pt x="1" y="94"/>
                      <a:pt x="1" y="202"/>
                    </a:cubicBezTo>
                    <a:lnTo>
                      <a:pt x="1" y="483"/>
                    </a:lnTo>
                    <a:cubicBezTo>
                      <a:pt x="1" y="590"/>
                      <a:pt x="94" y="684"/>
                      <a:pt x="202" y="684"/>
                    </a:cubicBezTo>
                    <a:lnTo>
                      <a:pt x="3431" y="684"/>
                    </a:lnTo>
                    <a:cubicBezTo>
                      <a:pt x="3552" y="684"/>
                      <a:pt x="3632" y="590"/>
                      <a:pt x="3632" y="483"/>
                    </a:cubicBezTo>
                    <a:lnTo>
                      <a:pt x="3632" y="202"/>
                    </a:lnTo>
                    <a:cubicBezTo>
                      <a:pt x="3632" y="94"/>
                      <a:pt x="3552" y="1"/>
                      <a:pt x="34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1"/>
              <p:cNvSpPr/>
              <p:nvPr/>
            </p:nvSpPr>
            <p:spPr>
              <a:xfrm>
                <a:off x="3374625" y="1403325"/>
                <a:ext cx="5050" cy="5102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410" extrusionOk="0">
                    <a:moveTo>
                      <a:pt x="1" y="0"/>
                    </a:moveTo>
                    <a:lnTo>
                      <a:pt x="1" y="20410"/>
                    </a:lnTo>
                    <a:lnTo>
                      <a:pt x="202" y="2041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1"/>
              <p:cNvSpPr/>
              <p:nvPr/>
            </p:nvSpPr>
            <p:spPr>
              <a:xfrm>
                <a:off x="3508625" y="1376175"/>
                <a:ext cx="68725" cy="552150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2086" extrusionOk="0">
                    <a:moveTo>
                      <a:pt x="1" y="1"/>
                    </a:moveTo>
                    <a:lnTo>
                      <a:pt x="1" y="21295"/>
                    </a:lnTo>
                    <a:cubicBezTo>
                      <a:pt x="1" y="21737"/>
                      <a:pt x="363" y="22086"/>
                      <a:pt x="792" y="22086"/>
                    </a:cubicBezTo>
                    <a:lnTo>
                      <a:pt x="1957" y="22086"/>
                    </a:lnTo>
                    <a:cubicBezTo>
                      <a:pt x="2386" y="22086"/>
                      <a:pt x="2748" y="21737"/>
                      <a:pt x="2748" y="21295"/>
                    </a:cubicBezTo>
                    <a:lnTo>
                      <a:pt x="27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1"/>
              <p:cNvSpPr/>
              <p:nvPr/>
            </p:nvSpPr>
            <p:spPr>
              <a:xfrm>
                <a:off x="3505625" y="1376175"/>
                <a:ext cx="75075" cy="557175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22287" extrusionOk="0">
                    <a:moveTo>
                      <a:pt x="0" y="1"/>
                    </a:moveTo>
                    <a:lnTo>
                      <a:pt x="0" y="21563"/>
                    </a:lnTo>
                    <a:cubicBezTo>
                      <a:pt x="0" y="22193"/>
                      <a:pt x="483" y="22287"/>
                      <a:pt x="577" y="22287"/>
                    </a:cubicBezTo>
                    <a:lnTo>
                      <a:pt x="2426" y="22287"/>
                    </a:lnTo>
                    <a:cubicBezTo>
                      <a:pt x="2520" y="22287"/>
                      <a:pt x="3002" y="22193"/>
                      <a:pt x="3002" y="21563"/>
                    </a:cubicBezTo>
                    <a:lnTo>
                      <a:pt x="3002" y="1"/>
                    </a:lnTo>
                    <a:lnTo>
                      <a:pt x="2868" y="1"/>
                    </a:lnTo>
                    <a:lnTo>
                      <a:pt x="2868" y="20947"/>
                    </a:lnTo>
                    <a:cubicBezTo>
                      <a:pt x="2868" y="21576"/>
                      <a:pt x="2761" y="21911"/>
                      <a:pt x="2613" y="21911"/>
                    </a:cubicBezTo>
                    <a:lnTo>
                      <a:pt x="376" y="21911"/>
                    </a:lnTo>
                    <a:cubicBezTo>
                      <a:pt x="228" y="21911"/>
                      <a:pt x="121" y="21576"/>
                      <a:pt x="121" y="20947"/>
                    </a:cubicBezTo>
                    <a:lnTo>
                      <a:pt x="12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1"/>
              <p:cNvSpPr/>
              <p:nvPr/>
            </p:nvSpPr>
            <p:spPr>
              <a:xfrm>
                <a:off x="3508625" y="1693450"/>
                <a:ext cx="68725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9395" extrusionOk="0">
                    <a:moveTo>
                      <a:pt x="1" y="1"/>
                    </a:moveTo>
                    <a:lnTo>
                      <a:pt x="1" y="8966"/>
                    </a:lnTo>
                    <a:cubicBezTo>
                      <a:pt x="1" y="9207"/>
                      <a:pt x="202" y="9395"/>
                      <a:pt x="443" y="9395"/>
                    </a:cubicBezTo>
                    <a:lnTo>
                      <a:pt x="2306" y="9395"/>
                    </a:lnTo>
                    <a:cubicBezTo>
                      <a:pt x="2547" y="9395"/>
                      <a:pt x="2748" y="9207"/>
                      <a:pt x="2748" y="8966"/>
                    </a:cubicBezTo>
                    <a:lnTo>
                      <a:pt x="2748" y="1"/>
                    </a:lnTo>
                    <a:close/>
                  </a:path>
                </a:pathLst>
              </a:custGeom>
              <a:solidFill>
                <a:srgbClr val="627E8D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1"/>
              <p:cNvSpPr/>
              <p:nvPr/>
            </p:nvSpPr>
            <p:spPr>
              <a:xfrm>
                <a:off x="3497575" y="1370150"/>
                <a:ext cx="908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3633" h="685" extrusionOk="0">
                    <a:moveTo>
                      <a:pt x="202" y="1"/>
                    </a:moveTo>
                    <a:cubicBezTo>
                      <a:pt x="94" y="1"/>
                      <a:pt x="1" y="94"/>
                      <a:pt x="1" y="202"/>
                    </a:cubicBezTo>
                    <a:lnTo>
                      <a:pt x="1" y="483"/>
                    </a:lnTo>
                    <a:cubicBezTo>
                      <a:pt x="1" y="590"/>
                      <a:pt x="94" y="684"/>
                      <a:pt x="202" y="684"/>
                    </a:cubicBezTo>
                    <a:lnTo>
                      <a:pt x="3431" y="684"/>
                    </a:lnTo>
                    <a:cubicBezTo>
                      <a:pt x="3552" y="684"/>
                      <a:pt x="3632" y="590"/>
                      <a:pt x="3632" y="483"/>
                    </a:cubicBezTo>
                    <a:lnTo>
                      <a:pt x="3632" y="202"/>
                    </a:lnTo>
                    <a:cubicBezTo>
                      <a:pt x="3632" y="94"/>
                      <a:pt x="3552" y="1"/>
                      <a:pt x="34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1"/>
              <p:cNvSpPr/>
              <p:nvPr/>
            </p:nvSpPr>
            <p:spPr>
              <a:xfrm>
                <a:off x="3515000" y="1403325"/>
                <a:ext cx="5050" cy="51025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410" extrusionOk="0">
                    <a:moveTo>
                      <a:pt x="1" y="0"/>
                    </a:moveTo>
                    <a:lnTo>
                      <a:pt x="1" y="20410"/>
                    </a:lnTo>
                    <a:lnTo>
                      <a:pt x="202" y="20410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197;p31"/>
            <p:cNvSpPr/>
            <p:nvPr/>
          </p:nvSpPr>
          <p:spPr>
            <a:xfrm>
              <a:off x="5000806" y="5527232"/>
              <a:ext cx="835208" cy="775607"/>
            </a:xfrm>
            <a:prstGeom prst="ellipse">
              <a:avLst/>
            </a:prstGeom>
            <a:solidFill>
              <a:srgbClr val="F27200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198" name="Google Shape;198;p31"/>
            <p:cNvSpPr/>
            <p:nvPr/>
          </p:nvSpPr>
          <p:spPr>
            <a:xfrm>
              <a:off x="5000806" y="7112265"/>
              <a:ext cx="835208" cy="775607"/>
            </a:xfrm>
            <a:prstGeom prst="ellipse">
              <a:avLst/>
            </a:prstGeom>
            <a:solidFill>
              <a:srgbClr val="C3CCA2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199" name="Google Shape;199;p31"/>
            <p:cNvSpPr/>
            <p:nvPr/>
          </p:nvSpPr>
          <p:spPr>
            <a:xfrm>
              <a:off x="5000806" y="8634342"/>
              <a:ext cx="835208" cy="775607"/>
            </a:xfrm>
            <a:prstGeom prst="ellipse">
              <a:avLst/>
            </a:prstGeom>
            <a:solidFill>
              <a:srgbClr val="627E8D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grpSp>
          <p:nvGrpSpPr>
            <p:cNvPr id="200" name="Google Shape;200;p31"/>
            <p:cNvGrpSpPr/>
            <p:nvPr/>
          </p:nvGrpSpPr>
          <p:grpSpPr>
            <a:xfrm>
              <a:off x="5000929" y="5432111"/>
              <a:ext cx="4510410" cy="965688"/>
              <a:chOff x="4577825" y="1133229"/>
              <a:chExt cx="3462025" cy="798396"/>
            </a:xfrm>
          </p:grpSpPr>
          <p:sp>
            <p:nvSpPr>
              <p:cNvPr id="201" name="Google Shape;201;p31"/>
              <p:cNvSpPr txBox="1"/>
              <p:nvPr/>
            </p:nvSpPr>
            <p:spPr>
              <a:xfrm flipH="1">
                <a:off x="4577825" y="1314350"/>
                <a:ext cx="641100" cy="3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FFFFFF"/>
                    </a:solidFill>
                    <a:latin typeface="Teko Light"/>
                    <a:ea typeface="Teko Light"/>
                    <a:cs typeface="Teko Light"/>
                    <a:sym typeface="Teko Light"/>
                  </a:rPr>
                  <a:t>01</a:t>
                </a:r>
                <a:endParaRPr sz="1800">
                  <a:solidFill>
                    <a:srgbClr val="FFFFFF"/>
                  </a:solidFill>
                  <a:latin typeface="Teko Light"/>
                  <a:ea typeface="Teko Light"/>
                  <a:cs typeface="Teko Light"/>
                  <a:sym typeface="Teko Light"/>
                </a:endParaRPr>
              </a:p>
            </p:txBody>
          </p:sp>
          <p:grpSp>
            <p:nvGrpSpPr>
              <p:cNvPr id="202" name="Google Shape;202;p31"/>
              <p:cNvGrpSpPr/>
              <p:nvPr/>
            </p:nvGrpSpPr>
            <p:grpSpPr>
              <a:xfrm>
                <a:off x="5295150" y="1133229"/>
                <a:ext cx="2744700" cy="798396"/>
                <a:chOff x="457200" y="1267404"/>
                <a:chExt cx="2744700" cy="798396"/>
              </a:xfrm>
            </p:grpSpPr>
            <p:sp>
              <p:nvSpPr>
                <p:cNvPr id="203" name="Google Shape;203;p31"/>
                <p:cNvSpPr txBox="1"/>
                <p:nvPr/>
              </p:nvSpPr>
              <p:spPr>
                <a:xfrm>
                  <a:off x="457211" y="1267404"/>
                  <a:ext cx="23193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25" tIns="45725" rIns="45725" bIns="457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 b="1">
                      <a:solidFill>
                        <a:srgbClr val="383536"/>
                      </a:solidFill>
                      <a:latin typeface="Georgia"/>
                      <a:ea typeface="Georgia"/>
                      <a:cs typeface="Georgia"/>
                      <a:sym typeface="Georgia"/>
                    </a:rPr>
                    <a:t>BENEFICIO 1</a:t>
                  </a:r>
                  <a:endParaRPr sz="1200" b="1">
                    <a:solidFill>
                      <a:srgbClr val="383536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204" name="Google Shape;204;p31"/>
                <p:cNvSpPr txBox="1"/>
                <p:nvPr/>
              </p:nvSpPr>
              <p:spPr>
                <a:xfrm>
                  <a:off x="457200" y="1581000"/>
                  <a:ext cx="2744700" cy="4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25" tIns="45725" rIns="45725" bIns="457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00">
                      <a:solidFill>
                        <a:srgbClr val="383536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rPr>
                    <a:t>Scrivi qui il beneficio principale che ha portato alle </a:t>
                  </a:r>
                  <a:r>
                    <a:rPr lang="en-US" sz="800" b="1">
                      <a:solidFill>
                        <a:srgbClr val="383536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persone</a:t>
                  </a:r>
                  <a:endParaRPr sz="800" b="1">
                    <a:solidFill>
                      <a:srgbClr val="383536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</p:grpSp>
        <p:grpSp>
          <p:nvGrpSpPr>
            <p:cNvPr id="205" name="Google Shape;205;p31"/>
            <p:cNvGrpSpPr/>
            <p:nvPr/>
          </p:nvGrpSpPr>
          <p:grpSpPr>
            <a:xfrm>
              <a:off x="5000929" y="7017152"/>
              <a:ext cx="4510410" cy="965683"/>
              <a:chOff x="4577825" y="2443683"/>
              <a:chExt cx="3462025" cy="798392"/>
            </a:xfrm>
          </p:grpSpPr>
          <p:sp>
            <p:nvSpPr>
              <p:cNvPr id="206" name="Google Shape;206;p31"/>
              <p:cNvSpPr txBox="1"/>
              <p:nvPr/>
            </p:nvSpPr>
            <p:spPr>
              <a:xfrm flipH="1">
                <a:off x="4577825" y="2624800"/>
                <a:ext cx="641100" cy="3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FFFFFF"/>
                    </a:solidFill>
                    <a:latin typeface="Teko Light"/>
                    <a:ea typeface="Teko Light"/>
                    <a:cs typeface="Teko Light"/>
                    <a:sym typeface="Teko Light"/>
                  </a:rPr>
                  <a:t>02</a:t>
                </a:r>
                <a:endParaRPr sz="1800">
                  <a:solidFill>
                    <a:srgbClr val="FFFFFF"/>
                  </a:solidFill>
                  <a:latin typeface="Teko Light"/>
                  <a:ea typeface="Teko Light"/>
                  <a:cs typeface="Teko Light"/>
                  <a:sym typeface="Teko Light"/>
                </a:endParaRPr>
              </a:p>
            </p:txBody>
          </p:sp>
          <p:grpSp>
            <p:nvGrpSpPr>
              <p:cNvPr id="207" name="Google Shape;207;p31"/>
              <p:cNvGrpSpPr/>
              <p:nvPr/>
            </p:nvGrpSpPr>
            <p:grpSpPr>
              <a:xfrm>
                <a:off x="5295150" y="2443683"/>
                <a:ext cx="2744700" cy="798392"/>
                <a:chOff x="457200" y="1267408"/>
                <a:chExt cx="2744700" cy="798392"/>
              </a:xfrm>
            </p:grpSpPr>
            <p:sp>
              <p:nvSpPr>
                <p:cNvPr id="208" name="Google Shape;208;p31"/>
                <p:cNvSpPr txBox="1"/>
                <p:nvPr/>
              </p:nvSpPr>
              <p:spPr>
                <a:xfrm>
                  <a:off x="457211" y="1267408"/>
                  <a:ext cx="23193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25" tIns="45725" rIns="45725" bIns="457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 b="1">
                      <a:solidFill>
                        <a:srgbClr val="383536"/>
                      </a:solidFill>
                      <a:latin typeface="Georgia"/>
                      <a:ea typeface="Georgia"/>
                      <a:cs typeface="Georgia"/>
                      <a:sym typeface="Georgia"/>
                    </a:rPr>
                    <a:t>BENEFICIO 2</a:t>
                  </a:r>
                  <a:endParaRPr sz="1200" b="1">
                    <a:solidFill>
                      <a:srgbClr val="383536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209" name="Google Shape;209;p31"/>
                <p:cNvSpPr txBox="1"/>
                <p:nvPr/>
              </p:nvSpPr>
              <p:spPr>
                <a:xfrm>
                  <a:off x="457200" y="1581000"/>
                  <a:ext cx="2744700" cy="4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25" tIns="45725" rIns="45725" bIns="457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00">
                      <a:solidFill>
                        <a:srgbClr val="383536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rPr>
                    <a:t>Qui scrivi il beneficio principale che ha portato alla </a:t>
                  </a:r>
                  <a:r>
                    <a:rPr lang="en-US" sz="800" b="1">
                      <a:solidFill>
                        <a:srgbClr val="383536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società</a:t>
                  </a:r>
                  <a:endParaRPr sz="800" b="1">
                    <a:solidFill>
                      <a:srgbClr val="383536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</p:grpSp>
        <p:grpSp>
          <p:nvGrpSpPr>
            <p:cNvPr id="210" name="Google Shape;210;p31"/>
            <p:cNvGrpSpPr/>
            <p:nvPr/>
          </p:nvGrpSpPr>
          <p:grpSpPr>
            <a:xfrm>
              <a:off x="5000962" y="8539217"/>
              <a:ext cx="4510377" cy="965698"/>
              <a:chOff x="4577850" y="3702071"/>
              <a:chExt cx="3462000" cy="798404"/>
            </a:xfrm>
          </p:grpSpPr>
          <p:sp>
            <p:nvSpPr>
              <p:cNvPr id="211" name="Google Shape;211;p31"/>
              <p:cNvSpPr txBox="1"/>
              <p:nvPr/>
            </p:nvSpPr>
            <p:spPr>
              <a:xfrm flipH="1">
                <a:off x="4577850" y="3883200"/>
                <a:ext cx="641100" cy="3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FFFFFF"/>
                    </a:solidFill>
                    <a:latin typeface="Teko Light"/>
                    <a:ea typeface="Teko Light"/>
                    <a:cs typeface="Teko Light"/>
                    <a:sym typeface="Teko Light"/>
                  </a:rPr>
                  <a:t>03</a:t>
                </a:r>
                <a:endParaRPr sz="1800">
                  <a:solidFill>
                    <a:srgbClr val="FFFFFF"/>
                  </a:solidFill>
                  <a:latin typeface="Teko Light"/>
                  <a:ea typeface="Teko Light"/>
                  <a:cs typeface="Teko Light"/>
                  <a:sym typeface="Teko Light"/>
                </a:endParaRPr>
              </a:p>
            </p:txBody>
          </p:sp>
          <p:grpSp>
            <p:nvGrpSpPr>
              <p:cNvPr id="212" name="Google Shape;212;p31"/>
              <p:cNvGrpSpPr/>
              <p:nvPr/>
            </p:nvGrpSpPr>
            <p:grpSpPr>
              <a:xfrm>
                <a:off x="5295150" y="3702071"/>
                <a:ext cx="2744700" cy="798404"/>
                <a:chOff x="457200" y="1267396"/>
                <a:chExt cx="2744700" cy="798404"/>
              </a:xfrm>
            </p:grpSpPr>
            <p:sp>
              <p:nvSpPr>
                <p:cNvPr id="213" name="Google Shape;213;p31"/>
                <p:cNvSpPr txBox="1"/>
                <p:nvPr/>
              </p:nvSpPr>
              <p:spPr>
                <a:xfrm>
                  <a:off x="457211" y="1267396"/>
                  <a:ext cx="2319300" cy="31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25" tIns="45725" rIns="45725" bIns="457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 b="1">
                      <a:solidFill>
                        <a:srgbClr val="383536"/>
                      </a:solidFill>
                      <a:latin typeface="Georgia"/>
                      <a:ea typeface="Georgia"/>
                      <a:cs typeface="Georgia"/>
                      <a:sym typeface="Georgia"/>
                    </a:rPr>
                    <a:t>BENEFICIO 3</a:t>
                  </a:r>
                  <a:endParaRPr sz="1200" b="1">
                    <a:solidFill>
                      <a:srgbClr val="383536"/>
                    </a:solidFill>
                    <a:latin typeface="Georgia"/>
                    <a:ea typeface="Georgia"/>
                    <a:cs typeface="Georgia"/>
                    <a:sym typeface="Georgia"/>
                  </a:endParaRPr>
                </a:p>
              </p:txBody>
            </p:sp>
            <p:sp>
              <p:nvSpPr>
                <p:cNvPr id="214" name="Google Shape;214;p31"/>
                <p:cNvSpPr txBox="1"/>
                <p:nvPr/>
              </p:nvSpPr>
              <p:spPr>
                <a:xfrm>
                  <a:off x="457200" y="1581000"/>
                  <a:ext cx="2744700" cy="484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25" tIns="45725" rIns="45725" bIns="457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800">
                      <a:solidFill>
                        <a:srgbClr val="383536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rPr>
                    <a:t>Qui prova a scrivere un beneficio che ha portato all’</a:t>
                  </a:r>
                  <a:r>
                    <a:rPr lang="en-US" sz="800" b="1">
                      <a:solidFill>
                        <a:srgbClr val="383536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ambiente</a:t>
                  </a:r>
                  <a:endParaRPr sz="800" b="1">
                    <a:solidFill>
                      <a:srgbClr val="383536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</p:grpSp>
        <p:cxnSp>
          <p:nvCxnSpPr>
            <p:cNvPr id="215" name="Google Shape;215;p31"/>
            <p:cNvCxnSpPr>
              <a:stCxn id="199" idx="2"/>
            </p:cNvCxnSpPr>
            <p:nvPr/>
          </p:nvCxnSpPr>
          <p:spPr>
            <a:xfrm rot="10800000">
              <a:off x="3553006" y="8294646"/>
              <a:ext cx="1447800" cy="7275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16" name="Google Shape;216;p31"/>
            <p:cNvCxnSpPr/>
            <p:nvPr/>
          </p:nvCxnSpPr>
          <p:spPr>
            <a:xfrm flipH="1">
              <a:off x="2446606" y="7499981"/>
              <a:ext cx="2554200" cy="9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17" name="Google Shape;217;p31"/>
            <p:cNvCxnSpPr>
              <a:stCxn id="197" idx="2"/>
            </p:cNvCxnSpPr>
            <p:nvPr/>
          </p:nvCxnSpPr>
          <p:spPr>
            <a:xfrm flipH="1">
              <a:off x="1329706" y="5915036"/>
              <a:ext cx="3671100" cy="1029600"/>
            </a:xfrm>
            <a:prstGeom prst="curvedConnector3">
              <a:avLst>
                <a:gd name="adj1" fmla="val 50000"/>
              </a:avLst>
            </a:pr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pic>
        <p:nvPicPr>
          <p:cNvPr id="218" name="Google Shape;21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2306" y="2484985"/>
            <a:ext cx="1384657" cy="2076979"/>
          </a:xfrm>
          <a:prstGeom prst="rect">
            <a:avLst/>
          </a:prstGeom>
          <a:noFill/>
          <a:ln>
            <a:noFill/>
          </a:ln>
          <a:effectLst>
            <a:outerShdw blurRad="142875" dist="66675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19" name="Google Shape;219;p31"/>
          <p:cNvSpPr txBox="1"/>
          <p:nvPr/>
        </p:nvSpPr>
        <p:spPr>
          <a:xfrm>
            <a:off x="197775" y="1195344"/>
            <a:ext cx="87486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Fai una ricerca sulle </a:t>
            </a:r>
            <a:r>
              <a:rPr lang="en-US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scoperte scientifiche sul tema della salute </a:t>
            </a: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(es. vaccini, farmaci, strumenti diagnostici, terapie) che hanno portato un </a:t>
            </a:r>
            <a:r>
              <a:rPr lang="en-US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cambiamento positivo nella società</a:t>
            </a: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per es. aumentando la speranza di vita delle persone, le possibilità di condurre una vita dignitosa, le libertà individuali di alcune categorie di persone, l’accesso e la partecipazione alla vita sociale. Scrivi al posto di questo testo una </a:t>
            </a:r>
            <a:r>
              <a:rPr lang="en-US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breve storia di una scoperta scientifica</a:t>
            </a: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(dove, quando, chi, come, perché ecc.)</a:t>
            </a:r>
            <a:endParaRPr sz="2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0" name="Google Shape;220;p31"/>
          <p:cNvSpPr txBox="1"/>
          <p:nvPr/>
        </p:nvSpPr>
        <p:spPr>
          <a:xfrm>
            <a:off x="6364700" y="2484988"/>
            <a:ext cx="25071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Nel grafico a sinistra inserisci </a:t>
            </a:r>
            <a:r>
              <a:rPr lang="en-US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 benefici </a:t>
            </a:r>
            <a:r>
              <a:rPr lang="en-US" sz="1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che la scoperta ha portato alle </a:t>
            </a:r>
            <a:r>
              <a:rPr lang="en-US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persone</a:t>
            </a:r>
            <a:r>
              <a:rPr lang="en-US" sz="1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alla </a:t>
            </a:r>
            <a:r>
              <a:rPr lang="en-US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società</a:t>
            </a:r>
            <a:r>
              <a:rPr lang="en-US" sz="1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e (se possibile) all’</a:t>
            </a:r>
            <a:r>
              <a:rPr lang="en-US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ambiente</a:t>
            </a:r>
            <a:r>
              <a:rPr lang="en-US" sz="1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endParaRPr sz="12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Qui a fianco incolla un'immagine per raccontare la scoperta (scegli tu la più efficace) e al posto di tutto questo testo inserisci una spiegazione di cosa si vede nell’immagine</a:t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21" name="Google Shape;22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3595" y="4628325"/>
            <a:ext cx="1095955" cy="2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700" y="228588"/>
            <a:ext cx="1097281" cy="3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1"/>
          <p:cNvSpPr txBox="1"/>
          <p:nvPr/>
        </p:nvSpPr>
        <p:spPr>
          <a:xfrm>
            <a:off x="7673650" y="4475925"/>
            <a:ext cx="1095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 il supporto di</a:t>
            </a:r>
            <a:endParaRPr sz="7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7200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/>
          <p:nvPr/>
        </p:nvSpPr>
        <p:spPr>
          <a:xfrm>
            <a:off x="5825125" y="384513"/>
            <a:ext cx="299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highlight>
                  <a:srgbClr val="2677AC"/>
                </a:highlight>
                <a:latin typeface="Georgia"/>
                <a:ea typeface="Georgia"/>
                <a:cs typeface="Georgia"/>
                <a:sym typeface="Georgia"/>
              </a:rPr>
              <a:t>Trasporti</a:t>
            </a:r>
            <a:endParaRPr sz="3000" b="1">
              <a:solidFill>
                <a:schemeClr val="lt1"/>
              </a:solidFill>
              <a:highlight>
                <a:srgbClr val="2677AC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9" name="Google Shape;229;p32"/>
          <p:cNvSpPr/>
          <p:nvPr/>
        </p:nvSpPr>
        <p:spPr>
          <a:xfrm>
            <a:off x="0" y="2154900"/>
            <a:ext cx="5568842" cy="825913"/>
          </a:xfrm>
          <a:custGeom>
            <a:avLst/>
            <a:gdLst/>
            <a:ahLst/>
            <a:cxnLst/>
            <a:rect l="l" t="t" r="r" b="b"/>
            <a:pathLst>
              <a:path w="228982" h="27558" extrusionOk="0">
                <a:moveTo>
                  <a:pt x="281" y="0"/>
                </a:moveTo>
                <a:cubicBezTo>
                  <a:pt x="173" y="0"/>
                  <a:pt x="72" y="77"/>
                  <a:pt x="72" y="192"/>
                </a:cubicBezTo>
                <a:cubicBezTo>
                  <a:pt x="0" y="633"/>
                  <a:pt x="298" y="1014"/>
                  <a:pt x="548" y="1335"/>
                </a:cubicBezTo>
                <a:cubicBezTo>
                  <a:pt x="1465" y="2419"/>
                  <a:pt x="2620" y="3252"/>
                  <a:pt x="3775" y="4062"/>
                </a:cubicBezTo>
                <a:cubicBezTo>
                  <a:pt x="7870" y="6836"/>
                  <a:pt x="12323" y="9086"/>
                  <a:pt x="16907" y="10932"/>
                </a:cubicBezTo>
                <a:cubicBezTo>
                  <a:pt x="21253" y="12706"/>
                  <a:pt x="25766" y="14087"/>
                  <a:pt x="30338" y="15123"/>
                </a:cubicBezTo>
                <a:cubicBezTo>
                  <a:pt x="30516" y="15135"/>
                  <a:pt x="30623" y="15266"/>
                  <a:pt x="30659" y="15420"/>
                </a:cubicBezTo>
                <a:cubicBezTo>
                  <a:pt x="30897" y="15897"/>
                  <a:pt x="31314" y="16266"/>
                  <a:pt x="31802" y="16492"/>
                </a:cubicBezTo>
                <a:cubicBezTo>
                  <a:pt x="31826" y="17349"/>
                  <a:pt x="31647" y="18207"/>
                  <a:pt x="31683" y="19076"/>
                </a:cubicBezTo>
                <a:lnTo>
                  <a:pt x="31635" y="19135"/>
                </a:lnTo>
                <a:cubicBezTo>
                  <a:pt x="31612" y="20088"/>
                  <a:pt x="31612" y="21040"/>
                  <a:pt x="31623" y="21981"/>
                </a:cubicBezTo>
                <a:cubicBezTo>
                  <a:pt x="31647" y="22850"/>
                  <a:pt x="31600" y="23707"/>
                  <a:pt x="31683" y="24576"/>
                </a:cubicBezTo>
                <a:cubicBezTo>
                  <a:pt x="31707" y="25255"/>
                  <a:pt x="31671" y="25946"/>
                  <a:pt x="31731" y="26624"/>
                </a:cubicBezTo>
                <a:cubicBezTo>
                  <a:pt x="31814" y="26993"/>
                  <a:pt x="31993" y="27362"/>
                  <a:pt x="32350" y="27541"/>
                </a:cubicBezTo>
                <a:cubicBezTo>
                  <a:pt x="32416" y="27551"/>
                  <a:pt x="32485" y="27557"/>
                  <a:pt x="32554" y="27557"/>
                </a:cubicBezTo>
                <a:cubicBezTo>
                  <a:pt x="32805" y="27557"/>
                  <a:pt x="33055" y="27479"/>
                  <a:pt x="33195" y="27255"/>
                </a:cubicBezTo>
                <a:cubicBezTo>
                  <a:pt x="33540" y="26684"/>
                  <a:pt x="33362" y="25981"/>
                  <a:pt x="33314" y="25362"/>
                </a:cubicBezTo>
                <a:cubicBezTo>
                  <a:pt x="33278" y="24314"/>
                  <a:pt x="33302" y="23255"/>
                  <a:pt x="33290" y="22207"/>
                </a:cubicBezTo>
                <a:cubicBezTo>
                  <a:pt x="33302" y="21219"/>
                  <a:pt x="33159" y="20231"/>
                  <a:pt x="33266" y="19242"/>
                </a:cubicBezTo>
                <a:cubicBezTo>
                  <a:pt x="33302" y="18397"/>
                  <a:pt x="33314" y="17552"/>
                  <a:pt x="33302" y="16706"/>
                </a:cubicBezTo>
                <a:cubicBezTo>
                  <a:pt x="33469" y="16671"/>
                  <a:pt x="33636" y="16623"/>
                  <a:pt x="33814" y="16587"/>
                </a:cubicBezTo>
                <a:cubicBezTo>
                  <a:pt x="34136" y="16456"/>
                  <a:pt x="34433" y="16278"/>
                  <a:pt x="34707" y="16063"/>
                </a:cubicBezTo>
                <a:cubicBezTo>
                  <a:pt x="34739" y="16062"/>
                  <a:pt x="34772" y="16061"/>
                  <a:pt x="34804" y="16061"/>
                </a:cubicBezTo>
                <a:cubicBezTo>
                  <a:pt x="35355" y="16061"/>
                  <a:pt x="35906" y="16245"/>
                  <a:pt x="36457" y="16290"/>
                </a:cubicBezTo>
                <a:cubicBezTo>
                  <a:pt x="37577" y="16468"/>
                  <a:pt x="38708" y="16611"/>
                  <a:pt x="39827" y="16754"/>
                </a:cubicBezTo>
                <a:cubicBezTo>
                  <a:pt x="40101" y="16778"/>
                  <a:pt x="40363" y="16790"/>
                  <a:pt x="40625" y="16837"/>
                </a:cubicBezTo>
                <a:cubicBezTo>
                  <a:pt x="42327" y="17004"/>
                  <a:pt x="44018" y="17171"/>
                  <a:pt x="45720" y="17266"/>
                </a:cubicBezTo>
                <a:cubicBezTo>
                  <a:pt x="46268" y="17361"/>
                  <a:pt x="46840" y="17266"/>
                  <a:pt x="47387" y="17373"/>
                </a:cubicBezTo>
                <a:cubicBezTo>
                  <a:pt x="48042" y="17421"/>
                  <a:pt x="48709" y="17373"/>
                  <a:pt x="49352" y="17468"/>
                </a:cubicBezTo>
                <a:cubicBezTo>
                  <a:pt x="50483" y="17516"/>
                  <a:pt x="51602" y="17468"/>
                  <a:pt x="52721" y="17552"/>
                </a:cubicBezTo>
                <a:cubicBezTo>
                  <a:pt x="53316" y="17562"/>
                  <a:pt x="53910" y="17570"/>
                  <a:pt x="54505" y="17570"/>
                </a:cubicBezTo>
                <a:cubicBezTo>
                  <a:pt x="55280" y="17570"/>
                  <a:pt x="56054" y="17556"/>
                  <a:pt x="56829" y="17516"/>
                </a:cubicBezTo>
                <a:cubicBezTo>
                  <a:pt x="57948" y="17480"/>
                  <a:pt x="59079" y="17528"/>
                  <a:pt x="60187" y="17445"/>
                </a:cubicBezTo>
                <a:cubicBezTo>
                  <a:pt x="60865" y="17397"/>
                  <a:pt x="61532" y="17421"/>
                  <a:pt x="62211" y="17373"/>
                </a:cubicBezTo>
                <a:cubicBezTo>
                  <a:pt x="62889" y="17278"/>
                  <a:pt x="63592" y="17361"/>
                  <a:pt x="64282" y="17266"/>
                </a:cubicBezTo>
                <a:cubicBezTo>
                  <a:pt x="64818" y="17206"/>
                  <a:pt x="65354" y="17254"/>
                  <a:pt x="65890" y="17171"/>
                </a:cubicBezTo>
                <a:cubicBezTo>
                  <a:pt x="66354" y="17111"/>
                  <a:pt x="66842" y="17171"/>
                  <a:pt x="67306" y="17087"/>
                </a:cubicBezTo>
                <a:cubicBezTo>
                  <a:pt x="67735" y="17040"/>
                  <a:pt x="68152" y="17052"/>
                  <a:pt x="68569" y="17016"/>
                </a:cubicBezTo>
                <a:cubicBezTo>
                  <a:pt x="68985" y="16933"/>
                  <a:pt x="69402" y="16980"/>
                  <a:pt x="69819" y="16933"/>
                </a:cubicBezTo>
                <a:cubicBezTo>
                  <a:pt x="70200" y="16849"/>
                  <a:pt x="70593" y="16885"/>
                  <a:pt x="70974" y="16837"/>
                </a:cubicBezTo>
                <a:cubicBezTo>
                  <a:pt x="71688" y="16766"/>
                  <a:pt x="72402" y="16718"/>
                  <a:pt x="73117" y="16671"/>
                </a:cubicBezTo>
                <a:cubicBezTo>
                  <a:pt x="73284" y="16631"/>
                  <a:pt x="73452" y="16608"/>
                  <a:pt x="73627" y="16608"/>
                </a:cubicBezTo>
                <a:cubicBezTo>
                  <a:pt x="73663" y="16608"/>
                  <a:pt x="73699" y="16609"/>
                  <a:pt x="73736" y="16611"/>
                </a:cubicBezTo>
                <a:cubicBezTo>
                  <a:pt x="73855" y="16659"/>
                  <a:pt x="73938" y="16778"/>
                  <a:pt x="74045" y="16849"/>
                </a:cubicBezTo>
                <a:cubicBezTo>
                  <a:pt x="74493" y="17230"/>
                  <a:pt x="75076" y="17419"/>
                  <a:pt x="75661" y="17419"/>
                </a:cubicBezTo>
                <a:cubicBezTo>
                  <a:pt x="76009" y="17419"/>
                  <a:pt x="76357" y="17352"/>
                  <a:pt x="76677" y="17218"/>
                </a:cubicBezTo>
                <a:cubicBezTo>
                  <a:pt x="77093" y="16992"/>
                  <a:pt x="77486" y="16683"/>
                  <a:pt x="77713" y="16254"/>
                </a:cubicBezTo>
                <a:cubicBezTo>
                  <a:pt x="78284" y="16099"/>
                  <a:pt x="78903" y="16123"/>
                  <a:pt x="79487" y="16016"/>
                </a:cubicBezTo>
                <a:cubicBezTo>
                  <a:pt x="82499" y="15694"/>
                  <a:pt x="85499" y="15301"/>
                  <a:pt x="88500" y="14885"/>
                </a:cubicBezTo>
                <a:cubicBezTo>
                  <a:pt x="91286" y="14492"/>
                  <a:pt x="94072" y="14075"/>
                  <a:pt x="96846" y="13635"/>
                </a:cubicBezTo>
                <a:cubicBezTo>
                  <a:pt x="97596" y="13515"/>
                  <a:pt x="98334" y="13373"/>
                  <a:pt x="99084" y="13289"/>
                </a:cubicBezTo>
                <a:lnTo>
                  <a:pt x="99132" y="13254"/>
                </a:lnTo>
                <a:cubicBezTo>
                  <a:pt x="101763" y="12861"/>
                  <a:pt x="104371" y="12372"/>
                  <a:pt x="106990" y="11944"/>
                </a:cubicBezTo>
                <a:cubicBezTo>
                  <a:pt x="107347" y="11884"/>
                  <a:pt x="107704" y="11801"/>
                  <a:pt x="108062" y="11777"/>
                </a:cubicBezTo>
                <a:lnTo>
                  <a:pt x="108121" y="11741"/>
                </a:lnTo>
                <a:cubicBezTo>
                  <a:pt x="109121" y="11599"/>
                  <a:pt x="110121" y="11396"/>
                  <a:pt x="111121" y="11253"/>
                </a:cubicBezTo>
                <a:cubicBezTo>
                  <a:pt x="114979" y="10587"/>
                  <a:pt x="118861" y="9991"/>
                  <a:pt x="122730" y="9408"/>
                </a:cubicBezTo>
                <a:cubicBezTo>
                  <a:pt x="123063" y="9367"/>
                  <a:pt x="123388" y="9293"/>
                  <a:pt x="123718" y="9293"/>
                </a:cubicBezTo>
                <a:cubicBezTo>
                  <a:pt x="123778" y="9293"/>
                  <a:pt x="123837" y="9295"/>
                  <a:pt x="123897" y="9301"/>
                </a:cubicBezTo>
                <a:cubicBezTo>
                  <a:pt x="123956" y="9372"/>
                  <a:pt x="124016" y="9455"/>
                  <a:pt x="124087" y="9527"/>
                </a:cubicBezTo>
                <a:lnTo>
                  <a:pt x="124111" y="9563"/>
                </a:lnTo>
                <a:cubicBezTo>
                  <a:pt x="124421" y="9813"/>
                  <a:pt x="124766" y="10027"/>
                  <a:pt x="125171" y="10122"/>
                </a:cubicBezTo>
                <a:cubicBezTo>
                  <a:pt x="125290" y="10325"/>
                  <a:pt x="125195" y="10563"/>
                  <a:pt x="125195" y="10777"/>
                </a:cubicBezTo>
                <a:cubicBezTo>
                  <a:pt x="125195" y="11872"/>
                  <a:pt x="125159" y="12968"/>
                  <a:pt x="125242" y="14051"/>
                </a:cubicBezTo>
                <a:cubicBezTo>
                  <a:pt x="125242" y="15754"/>
                  <a:pt x="125397" y="17445"/>
                  <a:pt x="125528" y="19147"/>
                </a:cubicBezTo>
                <a:cubicBezTo>
                  <a:pt x="125659" y="20969"/>
                  <a:pt x="125945" y="22767"/>
                  <a:pt x="126183" y="24576"/>
                </a:cubicBezTo>
                <a:cubicBezTo>
                  <a:pt x="126290" y="25148"/>
                  <a:pt x="126373" y="25731"/>
                  <a:pt x="126647" y="26255"/>
                </a:cubicBezTo>
                <a:cubicBezTo>
                  <a:pt x="126766" y="26469"/>
                  <a:pt x="126933" y="26696"/>
                  <a:pt x="127183" y="26779"/>
                </a:cubicBezTo>
                <a:cubicBezTo>
                  <a:pt x="127247" y="26805"/>
                  <a:pt x="127313" y="26817"/>
                  <a:pt x="127379" y="26817"/>
                </a:cubicBezTo>
                <a:cubicBezTo>
                  <a:pt x="127642" y="26817"/>
                  <a:pt x="127900" y="26624"/>
                  <a:pt x="128005" y="26386"/>
                </a:cubicBezTo>
                <a:cubicBezTo>
                  <a:pt x="128147" y="26005"/>
                  <a:pt x="128207" y="25588"/>
                  <a:pt x="128159" y="25184"/>
                </a:cubicBezTo>
                <a:cubicBezTo>
                  <a:pt x="127850" y="23064"/>
                  <a:pt x="127528" y="20933"/>
                  <a:pt x="127564" y="18790"/>
                </a:cubicBezTo>
                <a:cubicBezTo>
                  <a:pt x="127588" y="17683"/>
                  <a:pt x="127469" y="16587"/>
                  <a:pt x="127445" y="15492"/>
                </a:cubicBezTo>
                <a:cubicBezTo>
                  <a:pt x="127350" y="14968"/>
                  <a:pt x="127421" y="14432"/>
                  <a:pt x="127338" y="13920"/>
                </a:cubicBezTo>
                <a:cubicBezTo>
                  <a:pt x="127278" y="13527"/>
                  <a:pt x="127326" y="13134"/>
                  <a:pt x="127254" y="12753"/>
                </a:cubicBezTo>
                <a:cubicBezTo>
                  <a:pt x="127195" y="12003"/>
                  <a:pt x="127135" y="11253"/>
                  <a:pt x="127040" y="10515"/>
                </a:cubicBezTo>
                <a:cubicBezTo>
                  <a:pt x="127028" y="10360"/>
                  <a:pt x="127004" y="10217"/>
                  <a:pt x="127052" y="10075"/>
                </a:cubicBezTo>
                <a:cubicBezTo>
                  <a:pt x="127647" y="9717"/>
                  <a:pt x="128088" y="9170"/>
                  <a:pt x="128493" y="8610"/>
                </a:cubicBezTo>
                <a:cubicBezTo>
                  <a:pt x="128993" y="8503"/>
                  <a:pt x="129517" y="8455"/>
                  <a:pt x="130029" y="8396"/>
                </a:cubicBezTo>
                <a:cubicBezTo>
                  <a:pt x="132541" y="8062"/>
                  <a:pt x="135065" y="7753"/>
                  <a:pt x="137589" y="7503"/>
                </a:cubicBezTo>
                <a:cubicBezTo>
                  <a:pt x="137875" y="7431"/>
                  <a:pt x="138184" y="7443"/>
                  <a:pt x="138482" y="7419"/>
                </a:cubicBezTo>
                <a:cubicBezTo>
                  <a:pt x="140601" y="7181"/>
                  <a:pt x="142744" y="7015"/>
                  <a:pt x="144888" y="6884"/>
                </a:cubicBezTo>
                <a:cubicBezTo>
                  <a:pt x="145352" y="6800"/>
                  <a:pt x="145828" y="6836"/>
                  <a:pt x="146304" y="6788"/>
                </a:cubicBezTo>
                <a:cubicBezTo>
                  <a:pt x="146828" y="6705"/>
                  <a:pt x="147376" y="6753"/>
                  <a:pt x="147912" y="6705"/>
                </a:cubicBezTo>
                <a:cubicBezTo>
                  <a:pt x="148698" y="6598"/>
                  <a:pt x="149495" y="6681"/>
                  <a:pt x="150293" y="6586"/>
                </a:cubicBezTo>
                <a:cubicBezTo>
                  <a:pt x="151115" y="6538"/>
                  <a:pt x="151948" y="6550"/>
                  <a:pt x="152781" y="6538"/>
                </a:cubicBezTo>
                <a:cubicBezTo>
                  <a:pt x="153631" y="6477"/>
                  <a:pt x="154484" y="6466"/>
                  <a:pt x="155336" y="6466"/>
                </a:cubicBezTo>
                <a:cubicBezTo>
                  <a:pt x="155772" y="6466"/>
                  <a:pt x="156208" y="6469"/>
                  <a:pt x="156643" y="6469"/>
                </a:cubicBezTo>
                <a:cubicBezTo>
                  <a:pt x="156836" y="6469"/>
                  <a:pt x="157029" y="6469"/>
                  <a:pt x="157222" y="6467"/>
                </a:cubicBezTo>
                <a:cubicBezTo>
                  <a:pt x="157431" y="6473"/>
                  <a:pt x="157640" y="6475"/>
                  <a:pt x="157849" y="6475"/>
                </a:cubicBezTo>
                <a:cubicBezTo>
                  <a:pt x="157977" y="6475"/>
                  <a:pt x="158106" y="6474"/>
                  <a:pt x="158234" y="6474"/>
                </a:cubicBezTo>
                <a:cubicBezTo>
                  <a:pt x="158669" y="6474"/>
                  <a:pt x="159103" y="6480"/>
                  <a:pt x="159532" y="6527"/>
                </a:cubicBezTo>
                <a:cubicBezTo>
                  <a:pt x="160509" y="6574"/>
                  <a:pt x="161497" y="6515"/>
                  <a:pt x="162473" y="6622"/>
                </a:cubicBezTo>
                <a:cubicBezTo>
                  <a:pt x="163009" y="6646"/>
                  <a:pt x="163557" y="6634"/>
                  <a:pt x="164092" y="6681"/>
                </a:cubicBezTo>
                <a:cubicBezTo>
                  <a:pt x="164640" y="6777"/>
                  <a:pt x="165212" y="6681"/>
                  <a:pt x="165759" y="6788"/>
                </a:cubicBezTo>
                <a:cubicBezTo>
                  <a:pt x="166152" y="6824"/>
                  <a:pt x="166545" y="6812"/>
                  <a:pt x="166938" y="6848"/>
                </a:cubicBezTo>
                <a:cubicBezTo>
                  <a:pt x="167045" y="6896"/>
                  <a:pt x="167057" y="7027"/>
                  <a:pt x="167128" y="7122"/>
                </a:cubicBezTo>
                <a:cubicBezTo>
                  <a:pt x="167460" y="7796"/>
                  <a:pt x="168220" y="8207"/>
                  <a:pt x="168965" y="8207"/>
                </a:cubicBezTo>
                <a:cubicBezTo>
                  <a:pt x="168996" y="8207"/>
                  <a:pt x="169026" y="8207"/>
                  <a:pt x="169057" y="8205"/>
                </a:cubicBezTo>
                <a:cubicBezTo>
                  <a:pt x="169688" y="8170"/>
                  <a:pt x="170212" y="7765"/>
                  <a:pt x="170772" y="7515"/>
                </a:cubicBezTo>
                <a:cubicBezTo>
                  <a:pt x="170903" y="7408"/>
                  <a:pt x="171046" y="7300"/>
                  <a:pt x="171177" y="7181"/>
                </a:cubicBezTo>
                <a:cubicBezTo>
                  <a:pt x="172177" y="7324"/>
                  <a:pt x="173189" y="7372"/>
                  <a:pt x="174189" y="7503"/>
                </a:cubicBezTo>
                <a:cubicBezTo>
                  <a:pt x="176880" y="7800"/>
                  <a:pt x="179559" y="8181"/>
                  <a:pt x="182237" y="8634"/>
                </a:cubicBezTo>
                <a:cubicBezTo>
                  <a:pt x="184369" y="9015"/>
                  <a:pt x="186500" y="9420"/>
                  <a:pt x="188607" y="9908"/>
                </a:cubicBezTo>
                <a:cubicBezTo>
                  <a:pt x="191691" y="10587"/>
                  <a:pt x="194751" y="11396"/>
                  <a:pt x="197775" y="12301"/>
                </a:cubicBezTo>
                <a:cubicBezTo>
                  <a:pt x="199001" y="12658"/>
                  <a:pt x="200228" y="13063"/>
                  <a:pt x="201454" y="13432"/>
                </a:cubicBezTo>
                <a:lnTo>
                  <a:pt x="201502" y="13456"/>
                </a:lnTo>
                <a:cubicBezTo>
                  <a:pt x="202073" y="13623"/>
                  <a:pt x="202633" y="13813"/>
                  <a:pt x="203192" y="14004"/>
                </a:cubicBezTo>
                <a:cubicBezTo>
                  <a:pt x="203252" y="14016"/>
                  <a:pt x="203347" y="14039"/>
                  <a:pt x="203407" y="14051"/>
                </a:cubicBezTo>
                <a:lnTo>
                  <a:pt x="203454" y="14099"/>
                </a:lnTo>
                <a:cubicBezTo>
                  <a:pt x="203514" y="14099"/>
                  <a:pt x="203621" y="14123"/>
                  <a:pt x="203681" y="14135"/>
                </a:cubicBezTo>
                <a:lnTo>
                  <a:pt x="203728" y="14170"/>
                </a:lnTo>
                <a:cubicBezTo>
                  <a:pt x="207026" y="15218"/>
                  <a:pt x="210289" y="16349"/>
                  <a:pt x="213539" y="17528"/>
                </a:cubicBezTo>
                <a:cubicBezTo>
                  <a:pt x="216908" y="18742"/>
                  <a:pt x="220302" y="19933"/>
                  <a:pt x="223826" y="20659"/>
                </a:cubicBezTo>
                <a:cubicBezTo>
                  <a:pt x="223183" y="20754"/>
                  <a:pt x="222540" y="20909"/>
                  <a:pt x="221897" y="21028"/>
                </a:cubicBezTo>
                <a:cubicBezTo>
                  <a:pt x="220302" y="21302"/>
                  <a:pt x="218683" y="21445"/>
                  <a:pt x="217063" y="21528"/>
                </a:cubicBezTo>
                <a:lnTo>
                  <a:pt x="217016" y="21564"/>
                </a:lnTo>
                <a:cubicBezTo>
                  <a:pt x="216551" y="21576"/>
                  <a:pt x="216087" y="21612"/>
                  <a:pt x="215682" y="21826"/>
                </a:cubicBezTo>
                <a:cubicBezTo>
                  <a:pt x="215420" y="21957"/>
                  <a:pt x="215265" y="22314"/>
                  <a:pt x="215444" y="22564"/>
                </a:cubicBezTo>
                <a:cubicBezTo>
                  <a:pt x="215658" y="22814"/>
                  <a:pt x="215992" y="22874"/>
                  <a:pt x="216289" y="22945"/>
                </a:cubicBezTo>
                <a:cubicBezTo>
                  <a:pt x="216754" y="23064"/>
                  <a:pt x="217230" y="23088"/>
                  <a:pt x="217694" y="23160"/>
                </a:cubicBezTo>
                <a:cubicBezTo>
                  <a:pt x="218087" y="23186"/>
                  <a:pt x="218481" y="23199"/>
                  <a:pt x="218875" y="23199"/>
                </a:cubicBezTo>
                <a:cubicBezTo>
                  <a:pt x="220068" y="23199"/>
                  <a:pt x="221260" y="23083"/>
                  <a:pt x="222433" y="22886"/>
                </a:cubicBezTo>
                <a:cubicBezTo>
                  <a:pt x="224231" y="22540"/>
                  <a:pt x="226064" y="22171"/>
                  <a:pt x="227719" y="21338"/>
                </a:cubicBezTo>
                <a:cubicBezTo>
                  <a:pt x="228053" y="21147"/>
                  <a:pt x="228434" y="21016"/>
                  <a:pt x="228684" y="20707"/>
                </a:cubicBezTo>
                <a:cubicBezTo>
                  <a:pt x="228981" y="20350"/>
                  <a:pt x="228981" y="19802"/>
                  <a:pt x="228708" y="19445"/>
                </a:cubicBezTo>
                <a:cubicBezTo>
                  <a:pt x="228517" y="19171"/>
                  <a:pt x="228219" y="19016"/>
                  <a:pt x="227934" y="18885"/>
                </a:cubicBezTo>
                <a:cubicBezTo>
                  <a:pt x="227326" y="18599"/>
                  <a:pt x="226755" y="18230"/>
                  <a:pt x="226195" y="17861"/>
                </a:cubicBezTo>
                <a:cubicBezTo>
                  <a:pt x="224790" y="16933"/>
                  <a:pt x="223445" y="15885"/>
                  <a:pt x="222290" y="14658"/>
                </a:cubicBezTo>
                <a:cubicBezTo>
                  <a:pt x="221302" y="13611"/>
                  <a:pt x="220326" y="12563"/>
                  <a:pt x="219480" y="11396"/>
                </a:cubicBezTo>
                <a:cubicBezTo>
                  <a:pt x="219302" y="11170"/>
                  <a:pt x="219183" y="10884"/>
                  <a:pt x="218980" y="10670"/>
                </a:cubicBezTo>
                <a:cubicBezTo>
                  <a:pt x="218887" y="10563"/>
                  <a:pt x="218764" y="10541"/>
                  <a:pt x="218637" y="10541"/>
                </a:cubicBezTo>
                <a:cubicBezTo>
                  <a:pt x="218552" y="10541"/>
                  <a:pt x="218466" y="10551"/>
                  <a:pt x="218385" y="10551"/>
                </a:cubicBezTo>
                <a:cubicBezTo>
                  <a:pt x="218242" y="10682"/>
                  <a:pt x="218099" y="10837"/>
                  <a:pt x="218099" y="11039"/>
                </a:cubicBezTo>
                <a:cubicBezTo>
                  <a:pt x="218051" y="11610"/>
                  <a:pt x="218373" y="12122"/>
                  <a:pt x="218647" y="12599"/>
                </a:cubicBezTo>
                <a:cubicBezTo>
                  <a:pt x="219587" y="14087"/>
                  <a:pt x="220754" y="15397"/>
                  <a:pt x="221957" y="16671"/>
                </a:cubicBezTo>
                <a:cubicBezTo>
                  <a:pt x="222266" y="17004"/>
                  <a:pt x="222588" y="17337"/>
                  <a:pt x="222933" y="17647"/>
                </a:cubicBezTo>
                <a:cubicBezTo>
                  <a:pt x="223695" y="18326"/>
                  <a:pt x="224457" y="19004"/>
                  <a:pt x="225302" y="19564"/>
                </a:cubicBezTo>
                <a:cubicBezTo>
                  <a:pt x="222921" y="19004"/>
                  <a:pt x="220623" y="18135"/>
                  <a:pt x="218325" y="17278"/>
                </a:cubicBezTo>
                <a:cubicBezTo>
                  <a:pt x="216551" y="16623"/>
                  <a:pt x="214777" y="15956"/>
                  <a:pt x="213003" y="15313"/>
                </a:cubicBezTo>
                <a:cubicBezTo>
                  <a:pt x="209789" y="14158"/>
                  <a:pt x="206550" y="13075"/>
                  <a:pt x="203312" y="12015"/>
                </a:cubicBezTo>
                <a:cubicBezTo>
                  <a:pt x="201788" y="11527"/>
                  <a:pt x="200264" y="11027"/>
                  <a:pt x="198728" y="10563"/>
                </a:cubicBezTo>
                <a:cubicBezTo>
                  <a:pt x="194251" y="9170"/>
                  <a:pt x="189679" y="8027"/>
                  <a:pt x="185083" y="7122"/>
                </a:cubicBezTo>
                <a:cubicBezTo>
                  <a:pt x="184928" y="7098"/>
                  <a:pt x="184774" y="7074"/>
                  <a:pt x="184631" y="7038"/>
                </a:cubicBezTo>
                <a:cubicBezTo>
                  <a:pt x="183857" y="6896"/>
                  <a:pt x="183083" y="6741"/>
                  <a:pt x="182297" y="6622"/>
                </a:cubicBezTo>
                <a:cubicBezTo>
                  <a:pt x="179356" y="6086"/>
                  <a:pt x="176392" y="5693"/>
                  <a:pt x="173415" y="5360"/>
                </a:cubicBezTo>
                <a:cubicBezTo>
                  <a:pt x="172772" y="5264"/>
                  <a:pt x="172105" y="5276"/>
                  <a:pt x="171462" y="5122"/>
                </a:cubicBezTo>
                <a:cubicBezTo>
                  <a:pt x="171272" y="4645"/>
                  <a:pt x="170843" y="4312"/>
                  <a:pt x="170391" y="4121"/>
                </a:cubicBezTo>
                <a:cubicBezTo>
                  <a:pt x="170224" y="4074"/>
                  <a:pt x="170057" y="4026"/>
                  <a:pt x="169891" y="3979"/>
                </a:cubicBezTo>
                <a:cubicBezTo>
                  <a:pt x="169891" y="3455"/>
                  <a:pt x="169760" y="2931"/>
                  <a:pt x="169688" y="2407"/>
                </a:cubicBezTo>
                <a:cubicBezTo>
                  <a:pt x="169641" y="2145"/>
                  <a:pt x="169641" y="1812"/>
                  <a:pt x="169379" y="1669"/>
                </a:cubicBezTo>
                <a:cubicBezTo>
                  <a:pt x="169297" y="1614"/>
                  <a:pt x="169207" y="1590"/>
                  <a:pt x="169117" y="1590"/>
                </a:cubicBezTo>
                <a:cubicBezTo>
                  <a:pt x="168895" y="1590"/>
                  <a:pt x="168674" y="1739"/>
                  <a:pt x="168581" y="1943"/>
                </a:cubicBezTo>
                <a:cubicBezTo>
                  <a:pt x="168355" y="2359"/>
                  <a:pt x="168355" y="2847"/>
                  <a:pt x="168248" y="3300"/>
                </a:cubicBezTo>
                <a:cubicBezTo>
                  <a:pt x="168212" y="3633"/>
                  <a:pt x="168212" y="3967"/>
                  <a:pt x="168200" y="4300"/>
                </a:cubicBezTo>
                <a:cubicBezTo>
                  <a:pt x="167962" y="4431"/>
                  <a:pt x="167771" y="4622"/>
                  <a:pt x="167545" y="4788"/>
                </a:cubicBezTo>
                <a:cubicBezTo>
                  <a:pt x="167482" y="4790"/>
                  <a:pt x="167419" y="4791"/>
                  <a:pt x="167355" y="4791"/>
                </a:cubicBezTo>
                <a:cubicBezTo>
                  <a:pt x="167061" y="4791"/>
                  <a:pt x="166768" y="4770"/>
                  <a:pt x="166474" y="4741"/>
                </a:cubicBezTo>
                <a:cubicBezTo>
                  <a:pt x="166009" y="4669"/>
                  <a:pt x="165521" y="4717"/>
                  <a:pt x="165057" y="4645"/>
                </a:cubicBezTo>
                <a:cubicBezTo>
                  <a:pt x="164473" y="4574"/>
                  <a:pt x="163878" y="4633"/>
                  <a:pt x="163295" y="4538"/>
                </a:cubicBezTo>
                <a:cubicBezTo>
                  <a:pt x="162580" y="4502"/>
                  <a:pt x="161866" y="4538"/>
                  <a:pt x="161152" y="4443"/>
                </a:cubicBezTo>
                <a:cubicBezTo>
                  <a:pt x="160175" y="4419"/>
                  <a:pt x="159187" y="4431"/>
                  <a:pt x="158199" y="4395"/>
                </a:cubicBezTo>
                <a:cubicBezTo>
                  <a:pt x="158026" y="4366"/>
                  <a:pt x="157851" y="4360"/>
                  <a:pt x="157673" y="4360"/>
                </a:cubicBezTo>
                <a:cubicBezTo>
                  <a:pt x="157555" y="4360"/>
                  <a:pt x="157437" y="4362"/>
                  <a:pt x="157318" y="4362"/>
                </a:cubicBezTo>
                <a:cubicBezTo>
                  <a:pt x="157258" y="4362"/>
                  <a:pt x="157199" y="4362"/>
                  <a:pt x="157139" y="4360"/>
                </a:cubicBezTo>
                <a:cubicBezTo>
                  <a:pt x="157040" y="4361"/>
                  <a:pt x="156941" y="4362"/>
                  <a:pt x="156842" y="4362"/>
                </a:cubicBezTo>
                <a:cubicBezTo>
                  <a:pt x="156452" y="4362"/>
                  <a:pt x="156059" y="4353"/>
                  <a:pt x="155665" y="4353"/>
                </a:cubicBezTo>
                <a:cubicBezTo>
                  <a:pt x="155327" y="4353"/>
                  <a:pt x="154989" y="4359"/>
                  <a:pt x="154651" y="4383"/>
                </a:cubicBezTo>
                <a:cubicBezTo>
                  <a:pt x="153353" y="4443"/>
                  <a:pt x="152043" y="4383"/>
                  <a:pt x="150745" y="4479"/>
                </a:cubicBezTo>
                <a:cubicBezTo>
                  <a:pt x="150007" y="4538"/>
                  <a:pt x="149269" y="4479"/>
                  <a:pt x="148531" y="4574"/>
                </a:cubicBezTo>
                <a:cubicBezTo>
                  <a:pt x="147971" y="4633"/>
                  <a:pt x="147400" y="4574"/>
                  <a:pt x="146840" y="4657"/>
                </a:cubicBezTo>
                <a:cubicBezTo>
                  <a:pt x="146340" y="4717"/>
                  <a:pt x="145828" y="4669"/>
                  <a:pt x="145328" y="4752"/>
                </a:cubicBezTo>
                <a:cubicBezTo>
                  <a:pt x="144911" y="4800"/>
                  <a:pt x="144495" y="4752"/>
                  <a:pt x="144078" y="4836"/>
                </a:cubicBezTo>
                <a:cubicBezTo>
                  <a:pt x="142352" y="4943"/>
                  <a:pt x="140625" y="5110"/>
                  <a:pt x="138899" y="5253"/>
                </a:cubicBezTo>
                <a:cubicBezTo>
                  <a:pt x="135589" y="5598"/>
                  <a:pt x="132267" y="5979"/>
                  <a:pt x="128957" y="6431"/>
                </a:cubicBezTo>
                <a:cubicBezTo>
                  <a:pt x="128860" y="6439"/>
                  <a:pt x="128753" y="6469"/>
                  <a:pt x="128653" y="6469"/>
                </a:cubicBezTo>
                <a:cubicBezTo>
                  <a:pt x="128605" y="6469"/>
                  <a:pt x="128559" y="6462"/>
                  <a:pt x="128516" y="6443"/>
                </a:cubicBezTo>
                <a:cubicBezTo>
                  <a:pt x="128243" y="5967"/>
                  <a:pt x="127790" y="5610"/>
                  <a:pt x="127278" y="5431"/>
                </a:cubicBezTo>
                <a:cubicBezTo>
                  <a:pt x="127183" y="5395"/>
                  <a:pt x="127100" y="5372"/>
                  <a:pt x="127004" y="5336"/>
                </a:cubicBezTo>
                <a:cubicBezTo>
                  <a:pt x="126790" y="5288"/>
                  <a:pt x="126552" y="5336"/>
                  <a:pt x="126373" y="5217"/>
                </a:cubicBezTo>
                <a:cubicBezTo>
                  <a:pt x="126183" y="5336"/>
                  <a:pt x="125945" y="5288"/>
                  <a:pt x="125730" y="5336"/>
                </a:cubicBezTo>
                <a:cubicBezTo>
                  <a:pt x="125647" y="5372"/>
                  <a:pt x="125552" y="5395"/>
                  <a:pt x="125457" y="5431"/>
                </a:cubicBezTo>
                <a:cubicBezTo>
                  <a:pt x="125195" y="5538"/>
                  <a:pt x="124933" y="5657"/>
                  <a:pt x="124730" y="5848"/>
                </a:cubicBezTo>
                <a:cubicBezTo>
                  <a:pt x="124349" y="6181"/>
                  <a:pt x="123885" y="6455"/>
                  <a:pt x="123683" y="6943"/>
                </a:cubicBezTo>
                <a:cubicBezTo>
                  <a:pt x="123648" y="7058"/>
                  <a:pt x="123591" y="7218"/>
                  <a:pt x="123448" y="7218"/>
                </a:cubicBezTo>
                <a:cubicBezTo>
                  <a:pt x="123443" y="7218"/>
                  <a:pt x="123438" y="7217"/>
                  <a:pt x="123433" y="7217"/>
                </a:cubicBezTo>
                <a:cubicBezTo>
                  <a:pt x="120670" y="7634"/>
                  <a:pt x="117908" y="8062"/>
                  <a:pt x="115158" y="8503"/>
                </a:cubicBezTo>
                <a:cubicBezTo>
                  <a:pt x="113288" y="8801"/>
                  <a:pt x="111419" y="9146"/>
                  <a:pt x="109550" y="9432"/>
                </a:cubicBezTo>
                <a:lnTo>
                  <a:pt x="109490" y="9467"/>
                </a:lnTo>
                <a:cubicBezTo>
                  <a:pt x="108145" y="9670"/>
                  <a:pt x="106811" y="9932"/>
                  <a:pt x="105466" y="10158"/>
                </a:cubicBezTo>
                <a:cubicBezTo>
                  <a:pt x="104966" y="10241"/>
                  <a:pt x="104454" y="10337"/>
                  <a:pt x="103954" y="10420"/>
                </a:cubicBezTo>
                <a:cubicBezTo>
                  <a:pt x="100394" y="11051"/>
                  <a:pt x="96834" y="11658"/>
                  <a:pt x="93262" y="12194"/>
                </a:cubicBezTo>
                <a:cubicBezTo>
                  <a:pt x="88095" y="12992"/>
                  <a:pt x="82916" y="13706"/>
                  <a:pt x="77724" y="14289"/>
                </a:cubicBezTo>
                <a:cubicBezTo>
                  <a:pt x="77427" y="13813"/>
                  <a:pt x="76951" y="13468"/>
                  <a:pt x="76415" y="13313"/>
                </a:cubicBezTo>
                <a:cubicBezTo>
                  <a:pt x="76403" y="12944"/>
                  <a:pt x="76439" y="12575"/>
                  <a:pt x="76379" y="12218"/>
                </a:cubicBezTo>
                <a:cubicBezTo>
                  <a:pt x="76331" y="11658"/>
                  <a:pt x="76379" y="11087"/>
                  <a:pt x="76296" y="10527"/>
                </a:cubicBezTo>
                <a:cubicBezTo>
                  <a:pt x="76248" y="10170"/>
                  <a:pt x="76260" y="9801"/>
                  <a:pt x="76224" y="9444"/>
                </a:cubicBezTo>
                <a:cubicBezTo>
                  <a:pt x="76129" y="9063"/>
                  <a:pt x="76200" y="8682"/>
                  <a:pt x="76105" y="8301"/>
                </a:cubicBezTo>
                <a:cubicBezTo>
                  <a:pt x="76058" y="7277"/>
                  <a:pt x="75891" y="6241"/>
                  <a:pt x="75450" y="5312"/>
                </a:cubicBezTo>
                <a:cubicBezTo>
                  <a:pt x="75357" y="5130"/>
                  <a:pt x="75171" y="5043"/>
                  <a:pt x="74984" y="5043"/>
                </a:cubicBezTo>
                <a:cubicBezTo>
                  <a:pt x="74768" y="5043"/>
                  <a:pt x="74551" y="5160"/>
                  <a:pt x="74474" y="5384"/>
                </a:cubicBezTo>
                <a:cubicBezTo>
                  <a:pt x="74129" y="6503"/>
                  <a:pt x="74188" y="7681"/>
                  <a:pt x="74284" y="8836"/>
                </a:cubicBezTo>
                <a:cubicBezTo>
                  <a:pt x="74307" y="9479"/>
                  <a:pt x="74295" y="10134"/>
                  <a:pt x="74331" y="10789"/>
                </a:cubicBezTo>
                <a:cubicBezTo>
                  <a:pt x="74414" y="11241"/>
                  <a:pt x="74367" y="11706"/>
                  <a:pt x="74426" y="12158"/>
                </a:cubicBezTo>
                <a:cubicBezTo>
                  <a:pt x="74486" y="12563"/>
                  <a:pt x="74486" y="12968"/>
                  <a:pt x="74486" y="13373"/>
                </a:cubicBezTo>
                <a:cubicBezTo>
                  <a:pt x="74069" y="13611"/>
                  <a:pt x="73736" y="13980"/>
                  <a:pt x="73522" y="14408"/>
                </a:cubicBezTo>
                <a:cubicBezTo>
                  <a:pt x="73474" y="14516"/>
                  <a:pt x="73438" y="14623"/>
                  <a:pt x="73402" y="14730"/>
                </a:cubicBezTo>
                <a:cubicBezTo>
                  <a:pt x="72795" y="14766"/>
                  <a:pt x="72200" y="14825"/>
                  <a:pt x="71593" y="14885"/>
                </a:cubicBezTo>
                <a:cubicBezTo>
                  <a:pt x="70855" y="14944"/>
                  <a:pt x="70116" y="14992"/>
                  <a:pt x="69378" y="15063"/>
                </a:cubicBezTo>
                <a:cubicBezTo>
                  <a:pt x="68961" y="15123"/>
                  <a:pt x="68545" y="15075"/>
                  <a:pt x="68128" y="15147"/>
                </a:cubicBezTo>
                <a:cubicBezTo>
                  <a:pt x="67687" y="15206"/>
                  <a:pt x="67235" y="15159"/>
                  <a:pt x="66806" y="15242"/>
                </a:cubicBezTo>
                <a:cubicBezTo>
                  <a:pt x="66330" y="15301"/>
                  <a:pt x="65854" y="15254"/>
                  <a:pt x="65390" y="15325"/>
                </a:cubicBezTo>
                <a:cubicBezTo>
                  <a:pt x="64878" y="15397"/>
                  <a:pt x="64366" y="15325"/>
                  <a:pt x="63866" y="15420"/>
                </a:cubicBezTo>
                <a:cubicBezTo>
                  <a:pt x="63270" y="15480"/>
                  <a:pt x="62675" y="15420"/>
                  <a:pt x="62092" y="15504"/>
                </a:cubicBezTo>
                <a:cubicBezTo>
                  <a:pt x="61484" y="15551"/>
                  <a:pt x="60889" y="15540"/>
                  <a:pt x="60294" y="15563"/>
                </a:cubicBezTo>
                <a:cubicBezTo>
                  <a:pt x="59115" y="15694"/>
                  <a:pt x="57936" y="15575"/>
                  <a:pt x="56769" y="15706"/>
                </a:cubicBezTo>
                <a:cubicBezTo>
                  <a:pt x="55680" y="15718"/>
                  <a:pt x="54591" y="15727"/>
                  <a:pt x="53503" y="15727"/>
                </a:cubicBezTo>
                <a:cubicBezTo>
                  <a:pt x="52415" y="15727"/>
                  <a:pt x="51328" y="15718"/>
                  <a:pt x="50245" y="15694"/>
                </a:cubicBezTo>
                <a:cubicBezTo>
                  <a:pt x="49364" y="15587"/>
                  <a:pt x="48471" y="15682"/>
                  <a:pt x="47590" y="15563"/>
                </a:cubicBezTo>
                <a:cubicBezTo>
                  <a:pt x="47066" y="15540"/>
                  <a:pt x="46554" y="15563"/>
                  <a:pt x="46042" y="15504"/>
                </a:cubicBezTo>
                <a:cubicBezTo>
                  <a:pt x="45542" y="15432"/>
                  <a:pt x="45042" y="15480"/>
                  <a:pt x="44542" y="15420"/>
                </a:cubicBezTo>
                <a:cubicBezTo>
                  <a:pt x="44101" y="15337"/>
                  <a:pt x="43637" y="15397"/>
                  <a:pt x="43196" y="15301"/>
                </a:cubicBezTo>
                <a:cubicBezTo>
                  <a:pt x="41232" y="15170"/>
                  <a:pt x="39291" y="14932"/>
                  <a:pt x="37327" y="14718"/>
                </a:cubicBezTo>
                <a:lnTo>
                  <a:pt x="37279" y="14682"/>
                </a:lnTo>
                <a:cubicBezTo>
                  <a:pt x="36695" y="14635"/>
                  <a:pt x="36124" y="14527"/>
                  <a:pt x="35552" y="14444"/>
                </a:cubicBezTo>
                <a:cubicBezTo>
                  <a:pt x="35552" y="14194"/>
                  <a:pt x="35541" y="13944"/>
                  <a:pt x="35505" y="13694"/>
                </a:cubicBezTo>
                <a:cubicBezTo>
                  <a:pt x="35445" y="13551"/>
                  <a:pt x="35398" y="13396"/>
                  <a:pt x="35338" y="13254"/>
                </a:cubicBezTo>
                <a:cubicBezTo>
                  <a:pt x="35088" y="12765"/>
                  <a:pt x="34636" y="12444"/>
                  <a:pt x="34183" y="12182"/>
                </a:cubicBezTo>
                <a:cubicBezTo>
                  <a:pt x="34052" y="12122"/>
                  <a:pt x="33933" y="12063"/>
                  <a:pt x="33814" y="12003"/>
                </a:cubicBezTo>
                <a:cubicBezTo>
                  <a:pt x="33719" y="11980"/>
                  <a:pt x="33636" y="11944"/>
                  <a:pt x="33540" y="11908"/>
                </a:cubicBezTo>
                <a:cubicBezTo>
                  <a:pt x="33403" y="11896"/>
                  <a:pt x="33264" y="11890"/>
                  <a:pt x="33124" y="11890"/>
                </a:cubicBezTo>
                <a:cubicBezTo>
                  <a:pt x="32984" y="11890"/>
                  <a:pt x="32844" y="11896"/>
                  <a:pt x="32707" y="11908"/>
                </a:cubicBezTo>
                <a:cubicBezTo>
                  <a:pt x="32576" y="11956"/>
                  <a:pt x="32433" y="12003"/>
                  <a:pt x="32290" y="12051"/>
                </a:cubicBezTo>
                <a:cubicBezTo>
                  <a:pt x="31576" y="12301"/>
                  <a:pt x="30897" y="12777"/>
                  <a:pt x="30599" y="13515"/>
                </a:cubicBezTo>
                <a:cubicBezTo>
                  <a:pt x="27635" y="12873"/>
                  <a:pt x="24682" y="12087"/>
                  <a:pt x="21801" y="11146"/>
                </a:cubicBezTo>
                <a:cubicBezTo>
                  <a:pt x="16026" y="9253"/>
                  <a:pt x="10430" y="6800"/>
                  <a:pt x="5215" y="3693"/>
                </a:cubicBezTo>
                <a:cubicBezTo>
                  <a:pt x="3894" y="2907"/>
                  <a:pt x="2572" y="2109"/>
                  <a:pt x="1382" y="1121"/>
                </a:cubicBezTo>
                <a:cubicBezTo>
                  <a:pt x="1001" y="788"/>
                  <a:pt x="596" y="466"/>
                  <a:pt x="358" y="14"/>
                </a:cubicBezTo>
                <a:cubicBezTo>
                  <a:pt x="332" y="5"/>
                  <a:pt x="306" y="0"/>
                  <a:pt x="2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2"/>
          <p:cNvSpPr/>
          <p:nvPr/>
        </p:nvSpPr>
        <p:spPr>
          <a:xfrm>
            <a:off x="2627139" y="2971833"/>
            <a:ext cx="1880772" cy="1198134"/>
          </a:xfrm>
          <a:custGeom>
            <a:avLst/>
            <a:gdLst/>
            <a:ahLst/>
            <a:cxnLst/>
            <a:rect l="l" t="t" r="r" b="b"/>
            <a:pathLst>
              <a:path w="58687" h="49124" extrusionOk="0">
                <a:moveTo>
                  <a:pt x="26986" y="0"/>
                </a:moveTo>
                <a:cubicBezTo>
                  <a:pt x="26504" y="0"/>
                  <a:pt x="26021" y="6"/>
                  <a:pt x="25539" y="18"/>
                </a:cubicBezTo>
                <a:cubicBezTo>
                  <a:pt x="24829" y="18"/>
                  <a:pt x="24118" y="114"/>
                  <a:pt x="23397" y="114"/>
                </a:cubicBezTo>
                <a:cubicBezTo>
                  <a:pt x="23357" y="114"/>
                  <a:pt x="23317" y="114"/>
                  <a:pt x="23277" y="113"/>
                </a:cubicBezTo>
                <a:cubicBezTo>
                  <a:pt x="22410" y="190"/>
                  <a:pt x="21539" y="197"/>
                  <a:pt x="20669" y="197"/>
                </a:cubicBezTo>
                <a:cubicBezTo>
                  <a:pt x="20471" y="197"/>
                  <a:pt x="20274" y="197"/>
                  <a:pt x="20076" y="197"/>
                </a:cubicBezTo>
                <a:cubicBezTo>
                  <a:pt x="19662" y="197"/>
                  <a:pt x="19249" y="199"/>
                  <a:pt x="18836" y="209"/>
                </a:cubicBezTo>
                <a:cubicBezTo>
                  <a:pt x="18731" y="204"/>
                  <a:pt x="18625" y="202"/>
                  <a:pt x="18520" y="202"/>
                </a:cubicBezTo>
                <a:cubicBezTo>
                  <a:pt x="17901" y="202"/>
                  <a:pt x="17282" y="271"/>
                  <a:pt x="16663" y="271"/>
                </a:cubicBezTo>
                <a:cubicBezTo>
                  <a:pt x="16590" y="271"/>
                  <a:pt x="16516" y="270"/>
                  <a:pt x="16443" y="268"/>
                </a:cubicBezTo>
                <a:cubicBezTo>
                  <a:pt x="15395" y="292"/>
                  <a:pt x="14359" y="256"/>
                  <a:pt x="13311" y="351"/>
                </a:cubicBezTo>
                <a:cubicBezTo>
                  <a:pt x="12520" y="384"/>
                  <a:pt x="11738" y="570"/>
                  <a:pt x="10948" y="570"/>
                </a:cubicBezTo>
                <a:cubicBezTo>
                  <a:pt x="10883" y="570"/>
                  <a:pt x="10817" y="569"/>
                  <a:pt x="10752" y="566"/>
                </a:cubicBezTo>
                <a:cubicBezTo>
                  <a:pt x="9228" y="744"/>
                  <a:pt x="7680" y="971"/>
                  <a:pt x="6299" y="1661"/>
                </a:cubicBezTo>
                <a:cubicBezTo>
                  <a:pt x="5751" y="1923"/>
                  <a:pt x="5287" y="2292"/>
                  <a:pt x="4810" y="2673"/>
                </a:cubicBezTo>
                <a:cubicBezTo>
                  <a:pt x="4263" y="3102"/>
                  <a:pt x="3846" y="3661"/>
                  <a:pt x="3417" y="4197"/>
                </a:cubicBezTo>
                <a:cubicBezTo>
                  <a:pt x="2405" y="5531"/>
                  <a:pt x="1774" y="7102"/>
                  <a:pt x="1358" y="8710"/>
                </a:cubicBezTo>
                <a:cubicBezTo>
                  <a:pt x="1084" y="9829"/>
                  <a:pt x="762" y="10948"/>
                  <a:pt x="643" y="12103"/>
                </a:cubicBezTo>
                <a:cubicBezTo>
                  <a:pt x="477" y="14341"/>
                  <a:pt x="215" y="16580"/>
                  <a:pt x="191" y="18818"/>
                </a:cubicBezTo>
                <a:cubicBezTo>
                  <a:pt x="167" y="19294"/>
                  <a:pt x="119" y="19771"/>
                  <a:pt x="131" y="20247"/>
                </a:cubicBezTo>
                <a:cubicBezTo>
                  <a:pt x="143" y="22652"/>
                  <a:pt x="96" y="25045"/>
                  <a:pt x="96" y="27450"/>
                </a:cubicBezTo>
                <a:cubicBezTo>
                  <a:pt x="24" y="28700"/>
                  <a:pt x="0" y="29962"/>
                  <a:pt x="24" y="31212"/>
                </a:cubicBezTo>
                <a:cubicBezTo>
                  <a:pt x="96" y="32153"/>
                  <a:pt x="155" y="33094"/>
                  <a:pt x="274" y="34034"/>
                </a:cubicBezTo>
                <a:cubicBezTo>
                  <a:pt x="405" y="35225"/>
                  <a:pt x="488" y="36439"/>
                  <a:pt x="750" y="37618"/>
                </a:cubicBezTo>
                <a:cubicBezTo>
                  <a:pt x="1119" y="39225"/>
                  <a:pt x="1512" y="40845"/>
                  <a:pt x="2298" y="42309"/>
                </a:cubicBezTo>
                <a:cubicBezTo>
                  <a:pt x="2739" y="43154"/>
                  <a:pt x="3382" y="43869"/>
                  <a:pt x="4025" y="44571"/>
                </a:cubicBezTo>
                <a:cubicBezTo>
                  <a:pt x="4560" y="45178"/>
                  <a:pt x="5275" y="45583"/>
                  <a:pt x="5930" y="46048"/>
                </a:cubicBezTo>
                <a:cubicBezTo>
                  <a:pt x="7144" y="46738"/>
                  <a:pt x="8537" y="47012"/>
                  <a:pt x="9918" y="47155"/>
                </a:cubicBezTo>
                <a:cubicBezTo>
                  <a:pt x="11430" y="47369"/>
                  <a:pt x="12907" y="47750"/>
                  <a:pt x="14419" y="47953"/>
                </a:cubicBezTo>
                <a:cubicBezTo>
                  <a:pt x="17645" y="48441"/>
                  <a:pt x="20920" y="48619"/>
                  <a:pt x="24170" y="48822"/>
                </a:cubicBezTo>
                <a:cubicBezTo>
                  <a:pt x="25087" y="48846"/>
                  <a:pt x="26015" y="48834"/>
                  <a:pt x="26932" y="48917"/>
                </a:cubicBezTo>
                <a:cubicBezTo>
                  <a:pt x="27009" y="48915"/>
                  <a:pt x="27086" y="48914"/>
                  <a:pt x="27162" y="48914"/>
                </a:cubicBezTo>
                <a:cubicBezTo>
                  <a:pt x="27962" y="48914"/>
                  <a:pt x="28762" y="49013"/>
                  <a:pt x="29563" y="49013"/>
                </a:cubicBezTo>
                <a:cubicBezTo>
                  <a:pt x="29603" y="49013"/>
                  <a:pt x="29643" y="49013"/>
                  <a:pt x="29683" y="49012"/>
                </a:cubicBezTo>
                <a:cubicBezTo>
                  <a:pt x="30361" y="49024"/>
                  <a:pt x="31052" y="49012"/>
                  <a:pt x="31730" y="49084"/>
                </a:cubicBezTo>
                <a:cubicBezTo>
                  <a:pt x="32979" y="49112"/>
                  <a:pt x="34227" y="49123"/>
                  <a:pt x="35476" y="49123"/>
                </a:cubicBezTo>
                <a:cubicBezTo>
                  <a:pt x="36359" y="49123"/>
                  <a:pt x="37241" y="49117"/>
                  <a:pt x="38124" y="49107"/>
                </a:cubicBezTo>
                <a:cubicBezTo>
                  <a:pt x="38173" y="49108"/>
                  <a:pt x="38222" y="49108"/>
                  <a:pt x="38271" y="49108"/>
                </a:cubicBezTo>
                <a:cubicBezTo>
                  <a:pt x="39101" y="49108"/>
                  <a:pt x="39922" y="49023"/>
                  <a:pt x="40751" y="49023"/>
                </a:cubicBezTo>
                <a:cubicBezTo>
                  <a:pt x="40800" y="49023"/>
                  <a:pt x="40849" y="49024"/>
                  <a:pt x="40898" y="49024"/>
                </a:cubicBezTo>
                <a:cubicBezTo>
                  <a:pt x="41696" y="49012"/>
                  <a:pt x="42494" y="48941"/>
                  <a:pt x="43291" y="48881"/>
                </a:cubicBezTo>
                <a:cubicBezTo>
                  <a:pt x="45863" y="48774"/>
                  <a:pt x="48435" y="48429"/>
                  <a:pt x="50911" y="47703"/>
                </a:cubicBezTo>
                <a:cubicBezTo>
                  <a:pt x="51983" y="47310"/>
                  <a:pt x="53138" y="47024"/>
                  <a:pt x="54031" y="46274"/>
                </a:cubicBezTo>
                <a:cubicBezTo>
                  <a:pt x="54436" y="45952"/>
                  <a:pt x="54888" y="45667"/>
                  <a:pt x="55269" y="45309"/>
                </a:cubicBezTo>
                <a:cubicBezTo>
                  <a:pt x="56257" y="44440"/>
                  <a:pt x="56912" y="43262"/>
                  <a:pt x="57329" y="42035"/>
                </a:cubicBezTo>
                <a:cubicBezTo>
                  <a:pt x="58067" y="39916"/>
                  <a:pt x="58305" y="37666"/>
                  <a:pt x="58531" y="35451"/>
                </a:cubicBezTo>
                <a:cubicBezTo>
                  <a:pt x="58686" y="33891"/>
                  <a:pt x="58639" y="32320"/>
                  <a:pt x="58627" y="30748"/>
                </a:cubicBezTo>
                <a:cubicBezTo>
                  <a:pt x="58639" y="30034"/>
                  <a:pt x="58520" y="29331"/>
                  <a:pt x="58543" y="28617"/>
                </a:cubicBezTo>
                <a:cubicBezTo>
                  <a:pt x="58555" y="27569"/>
                  <a:pt x="58448" y="26521"/>
                  <a:pt x="58460" y="25474"/>
                </a:cubicBezTo>
                <a:cubicBezTo>
                  <a:pt x="58460" y="24771"/>
                  <a:pt x="58365" y="24069"/>
                  <a:pt x="58365" y="23366"/>
                </a:cubicBezTo>
                <a:cubicBezTo>
                  <a:pt x="58365" y="22461"/>
                  <a:pt x="58269" y="21556"/>
                  <a:pt x="58281" y="20664"/>
                </a:cubicBezTo>
                <a:cubicBezTo>
                  <a:pt x="58210" y="19282"/>
                  <a:pt x="58091" y="17901"/>
                  <a:pt x="57984" y="16520"/>
                </a:cubicBezTo>
                <a:cubicBezTo>
                  <a:pt x="57888" y="14960"/>
                  <a:pt x="57650" y="13425"/>
                  <a:pt x="57436" y="11889"/>
                </a:cubicBezTo>
                <a:cubicBezTo>
                  <a:pt x="57007" y="9519"/>
                  <a:pt x="56400" y="7055"/>
                  <a:pt x="54817" y="5174"/>
                </a:cubicBezTo>
                <a:cubicBezTo>
                  <a:pt x="53864" y="4054"/>
                  <a:pt x="52578" y="3292"/>
                  <a:pt x="51269" y="2673"/>
                </a:cubicBezTo>
                <a:cubicBezTo>
                  <a:pt x="49923" y="2030"/>
                  <a:pt x="48459" y="1709"/>
                  <a:pt x="46994" y="1435"/>
                </a:cubicBezTo>
                <a:cubicBezTo>
                  <a:pt x="44923" y="1090"/>
                  <a:pt x="42815" y="1006"/>
                  <a:pt x="40720" y="863"/>
                </a:cubicBezTo>
                <a:cubicBezTo>
                  <a:pt x="38969" y="721"/>
                  <a:pt x="37219" y="518"/>
                  <a:pt x="35469" y="411"/>
                </a:cubicBezTo>
                <a:cubicBezTo>
                  <a:pt x="33123" y="280"/>
                  <a:pt x="30778" y="125"/>
                  <a:pt x="28432" y="18"/>
                </a:cubicBezTo>
                <a:cubicBezTo>
                  <a:pt x="27950" y="6"/>
                  <a:pt x="27468" y="0"/>
                  <a:pt x="269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Che </a:t>
            </a:r>
            <a:r>
              <a:rPr lang="en-US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soluzione</a:t>
            </a: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è</a:t>
            </a:r>
            <a:endParaRPr sz="13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stata trovata</a:t>
            </a:r>
            <a:endParaRPr sz="13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p32"/>
          <p:cNvSpPr/>
          <p:nvPr/>
        </p:nvSpPr>
        <p:spPr>
          <a:xfrm>
            <a:off x="311294" y="3003233"/>
            <a:ext cx="1637205" cy="1198208"/>
          </a:xfrm>
          <a:custGeom>
            <a:avLst/>
            <a:gdLst/>
            <a:ahLst/>
            <a:cxnLst/>
            <a:rect l="l" t="t" r="r" b="b"/>
            <a:pathLst>
              <a:path w="69307" h="49127" extrusionOk="0">
                <a:moveTo>
                  <a:pt x="41938" y="1"/>
                </a:moveTo>
                <a:cubicBezTo>
                  <a:pt x="40983" y="1"/>
                  <a:pt x="40030" y="8"/>
                  <a:pt x="39077" y="22"/>
                </a:cubicBezTo>
                <a:cubicBezTo>
                  <a:pt x="38978" y="20"/>
                  <a:pt x="38879" y="19"/>
                  <a:pt x="38780" y="19"/>
                </a:cubicBezTo>
                <a:cubicBezTo>
                  <a:pt x="37803" y="19"/>
                  <a:pt x="36839" y="108"/>
                  <a:pt x="35870" y="108"/>
                </a:cubicBezTo>
                <a:cubicBezTo>
                  <a:pt x="35772" y="108"/>
                  <a:pt x="35674" y="107"/>
                  <a:pt x="35576" y="105"/>
                </a:cubicBezTo>
                <a:cubicBezTo>
                  <a:pt x="35520" y="105"/>
                  <a:pt x="35464" y="104"/>
                  <a:pt x="35408" y="104"/>
                </a:cubicBezTo>
                <a:cubicBezTo>
                  <a:pt x="34288" y="104"/>
                  <a:pt x="33184" y="203"/>
                  <a:pt x="32074" y="203"/>
                </a:cubicBezTo>
                <a:cubicBezTo>
                  <a:pt x="31967" y="203"/>
                  <a:pt x="31861" y="202"/>
                  <a:pt x="31754" y="200"/>
                </a:cubicBezTo>
                <a:cubicBezTo>
                  <a:pt x="30742" y="296"/>
                  <a:pt x="29730" y="272"/>
                  <a:pt x="28730" y="296"/>
                </a:cubicBezTo>
                <a:cubicBezTo>
                  <a:pt x="28136" y="296"/>
                  <a:pt x="27553" y="380"/>
                  <a:pt x="26970" y="380"/>
                </a:cubicBezTo>
                <a:cubicBezTo>
                  <a:pt x="26934" y="380"/>
                  <a:pt x="26897" y="380"/>
                  <a:pt x="26861" y="379"/>
                </a:cubicBezTo>
                <a:cubicBezTo>
                  <a:pt x="22896" y="617"/>
                  <a:pt x="18931" y="831"/>
                  <a:pt x="15026" y="1462"/>
                </a:cubicBezTo>
                <a:cubicBezTo>
                  <a:pt x="13990" y="1629"/>
                  <a:pt x="12954" y="1831"/>
                  <a:pt x="11919" y="1951"/>
                </a:cubicBezTo>
                <a:cubicBezTo>
                  <a:pt x="10561" y="2081"/>
                  <a:pt x="9192" y="2248"/>
                  <a:pt x="7906" y="2724"/>
                </a:cubicBezTo>
                <a:cubicBezTo>
                  <a:pt x="7180" y="2927"/>
                  <a:pt x="6561" y="3391"/>
                  <a:pt x="5906" y="3736"/>
                </a:cubicBezTo>
                <a:cubicBezTo>
                  <a:pt x="5001" y="4260"/>
                  <a:pt x="4287" y="5034"/>
                  <a:pt x="3572" y="5772"/>
                </a:cubicBezTo>
                <a:cubicBezTo>
                  <a:pt x="2120" y="7356"/>
                  <a:pt x="1501" y="9487"/>
                  <a:pt x="941" y="11511"/>
                </a:cubicBezTo>
                <a:cubicBezTo>
                  <a:pt x="477" y="13654"/>
                  <a:pt x="274" y="15845"/>
                  <a:pt x="96" y="18024"/>
                </a:cubicBezTo>
                <a:cubicBezTo>
                  <a:pt x="0" y="18822"/>
                  <a:pt x="131" y="19631"/>
                  <a:pt x="119" y="20429"/>
                </a:cubicBezTo>
                <a:cubicBezTo>
                  <a:pt x="179" y="21560"/>
                  <a:pt x="143" y="22679"/>
                  <a:pt x="155" y="23810"/>
                </a:cubicBezTo>
                <a:cubicBezTo>
                  <a:pt x="262" y="25465"/>
                  <a:pt x="215" y="27132"/>
                  <a:pt x="227" y="28787"/>
                </a:cubicBezTo>
                <a:cubicBezTo>
                  <a:pt x="203" y="29597"/>
                  <a:pt x="334" y="30383"/>
                  <a:pt x="310" y="31192"/>
                </a:cubicBezTo>
                <a:cubicBezTo>
                  <a:pt x="393" y="32466"/>
                  <a:pt x="465" y="33740"/>
                  <a:pt x="631" y="35014"/>
                </a:cubicBezTo>
                <a:cubicBezTo>
                  <a:pt x="786" y="36133"/>
                  <a:pt x="774" y="37288"/>
                  <a:pt x="1084" y="38384"/>
                </a:cubicBezTo>
                <a:cubicBezTo>
                  <a:pt x="1536" y="39991"/>
                  <a:pt x="1953" y="41622"/>
                  <a:pt x="2786" y="43075"/>
                </a:cubicBezTo>
                <a:cubicBezTo>
                  <a:pt x="3394" y="44194"/>
                  <a:pt x="4239" y="45170"/>
                  <a:pt x="5180" y="46015"/>
                </a:cubicBezTo>
                <a:cubicBezTo>
                  <a:pt x="5727" y="46492"/>
                  <a:pt x="6358" y="46885"/>
                  <a:pt x="6989" y="47230"/>
                </a:cubicBezTo>
                <a:cubicBezTo>
                  <a:pt x="8597" y="48051"/>
                  <a:pt x="10418" y="48290"/>
                  <a:pt x="12192" y="48504"/>
                </a:cubicBezTo>
                <a:cubicBezTo>
                  <a:pt x="12835" y="48599"/>
                  <a:pt x="13490" y="48516"/>
                  <a:pt x="14133" y="48623"/>
                </a:cubicBezTo>
                <a:cubicBezTo>
                  <a:pt x="16169" y="48897"/>
                  <a:pt x="18229" y="48825"/>
                  <a:pt x="20277" y="48861"/>
                </a:cubicBezTo>
                <a:cubicBezTo>
                  <a:pt x="21248" y="48921"/>
                  <a:pt x="22219" y="48931"/>
                  <a:pt x="23189" y="48931"/>
                </a:cubicBezTo>
                <a:cubicBezTo>
                  <a:pt x="23655" y="48931"/>
                  <a:pt x="24120" y="48929"/>
                  <a:pt x="24585" y="48929"/>
                </a:cubicBezTo>
                <a:cubicBezTo>
                  <a:pt x="25253" y="48929"/>
                  <a:pt x="25921" y="48934"/>
                  <a:pt x="26587" y="48956"/>
                </a:cubicBezTo>
                <a:cubicBezTo>
                  <a:pt x="27504" y="49063"/>
                  <a:pt x="28433" y="48980"/>
                  <a:pt x="29349" y="49087"/>
                </a:cubicBezTo>
                <a:cubicBezTo>
                  <a:pt x="30200" y="49115"/>
                  <a:pt x="31051" y="49127"/>
                  <a:pt x="31902" y="49127"/>
                </a:cubicBezTo>
                <a:cubicBezTo>
                  <a:pt x="32504" y="49127"/>
                  <a:pt x="33105" y="49121"/>
                  <a:pt x="33707" y="49111"/>
                </a:cubicBezTo>
                <a:cubicBezTo>
                  <a:pt x="36791" y="48980"/>
                  <a:pt x="39874" y="48802"/>
                  <a:pt x="42946" y="48659"/>
                </a:cubicBezTo>
                <a:cubicBezTo>
                  <a:pt x="44435" y="48540"/>
                  <a:pt x="45923" y="48421"/>
                  <a:pt x="47411" y="48313"/>
                </a:cubicBezTo>
                <a:cubicBezTo>
                  <a:pt x="49900" y="48123"/>
                  <a:pt x="52412" y="48075"/>
                  <a:pt x="54900" y="47766"/>
                </a:cubicBezTo>
                <a:cubicBezTo>
                  <a:pt x="56496" y="47551"/>
                  <a:pt x="58079" y="47266"/>
                  <a:pt x="59615" y="46777"/>
                </a:cubicBezTo>
                <a:cubicBezTo>
                  <a:pt x="61199" y="46230"/>
                  <a:pt x="62770" y="45551"/>
                  <a:pt x="64092" y="44491"/>
                </a:cubicBezTo>
                <a:cubicBezTo>
                  <a:pt x="65390" y="43444"/>
                  <a:pt x="66294" y="41991"/>
                  <a:pt x="66878" y="40443"/>
                </a:cubicBezTo>
                <a:cubicBezTo>
                  <a:pt x="67402" y="39062"/>
                  <a:pt x="67735" y="37622"/>
                  <a:pt x="67961" y="36169"/>
                </a:cubicBezTo>
                <a:cubicBezTo>
                  <a:pt x="68152" y="34978"/>
                  <a:pt x="68342" y="33776"/>
                  <a:pt x="68438" y="32561"/>
                </a:cubicBezTo>
                <a:cubicBezTo>
                  <a:pt x="68676" y="30180"/>
                  <a:pt x="68854" y="27799"/>
                  <a:pt x="68890" y="25406"/>
                </a:cubicBezTo>
                <a:cubicBezTo>
                  <a:pt x="68950" y="24072"/>
                  <a:pt x="69057" y="22739"/>
                  <a:pt x="69057" y="21405"/>
                </a:cubicBezTo>
                <a:cubicBezTo>
                  <a:pt x="69045" y="20667"/>
                  <a:pt x="69152" y="19929"/>
                  <a:pt x="69152" y="19179"/>
                </a:cubicBezTo>
                <a:cubicBezTo>
                  <a:pt x="69152" y="17845"/>
                  <a:pt x="69307" y="16512"/>
                  <a:pt x="69164" y="15190"/>
                </a:cubicBezTo>
                <a:cubicBezTo>
                  <a:pt x="69152" y="13964"/>
                  <a:pt x="68961" y="12749"/>
                  <a:pt x="68795" y="11547"/>
                </a:cubicBezTo>
                <a:cubicBezTo>
                  <a:pt x="68521" y="9725"/>
                  <a:pt x="68116" y="7904"/>
                  <a:pt x="67271" y="6261"/>
                </a:cubicBezTo>
                <a:cubicBezTo>
                  <a:pt x="66652" y="5034"/>
                  <a:pt x="65675" y="4022"/>
                  <a:pt x="64508" y="3320"/>
                </a:cubicBezTo>
                <a:cubicBezTo>
                  <a:pt x="63913" y="2974"/>
                  <a:pt x="63365" y="2522"/>
                  <a:pt x="62723" y="2260"/>
                </a:cubicBezTo>
                <a:cubicBezTo>
                  <a:pt x="60175" y="1284"/>
                  <a:pt x="57472" y="796"/>
                  <a:pt x="54781" y="510"/>
                </a:cubicBezTo>
                <a:cubicBezTo>
                  <a:pt x="53007" y="284"/>
                  <a:pt x="51221" y="284"/>
                  <a:pt x="49447" y="141"/>
                </a:cubicBezTo>
                <a:cubicBezTo>
                  <a:pt x="48411" y="69"/>
                  <a:pt x="47363" y="129"/>
                  <a:pt x="46340" y="46"/>
                </a:cubicBezTo>
                <a:cubicBezTo>
                  <a:pt x="44869" y="17"/>
                  <a:pt x="43402" y="1"/>
                  <a:pt x="419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2"/>
          <p:cNvSpPr/>
          <p:nvPr/>
        </p:nvSpPr>
        <p:spPr>
          <a:xfrm>
            <a:off x="226626" y="2960513"/>
            <a:ext cx="1625960" cy="1219378"/>
          </a:xfrm>
          <a:custGeom>
            <a:avLst/>
            <a:gdLst/>
            <a:ahLst/>
            <a:cxnLst/>
            <a:rect l="l" t="t" r="r" b="b"/>
            <a:pathLst>
              <a:path w="68831" h="49995" extrusionOk="0">
                <a:moveTo>
                  <a:pt x="29441" y="1869"/>
                </a:moveTo>
                <a:cubicBezTo>
                  <a:pt x="30583" y="1869"/>
                  <a:pt x="31722" y="1879"/>
                  <a:pt x="32862" y="1885"/>
                </a:cubicBezTo>
                <a:cubicBezTo>
                  <a:pt x="34267" y="1981"/>
                  <a:pt x="35672" y="1933"/>
                  <a:pt x="37065" y="1969"/>
                </a:cubicBezTo>
                <a:cubicBezTo>
                  <a:pt x="37910" y="2052"/>
                  <a:pt x="38755" y="2028"/>
                  <a:pt x="39589" y="2052"/>
                </a:cubicBezTo>
                <a:cubicBezTo>
                  <a:pt x="39632" y="2051"/>
                  <a:pt x="39674" y="2051"/>
                  <a:pt x="39717" y="2051"/>
                </a:cubicBezTo>
                <a:cubicBezTo>
                  <a:pt x="40440" y="2051"/>
                  <a:pt x="41155" y="2136"/>
                  <a:pt x="41878" y="2136"/>
                </a:cubicBezTo>
                <a:cubicBezTo>
                  <a:pt x="41920" y="2136"/>
                  <a:pt x="41963" y="2136"/>
                  <a:pt x="42006" y="2135"/>
                </a:cubicBezTo>
                <a:cubicBezTo>
                  <a:pt x="44173" y="2231"/>
                  <a:pt x="46340" y="2362"/>
                  <a:pt x="48507" y="2528"/>
                </a:cubicBezTo>
                <a:cubicBezTo>
                  <a:pt x="49185" y="2600"/>
                  <a:pt x="49864" y="2647"/>
                  <a:pt x="50543" y="2707"/>
                </a:cubicBezTo>
                <a:cubicBezTo>
                  <a:pt x="52936" y="2933"/>
                  <a:pt x="55329" y="3136"/>
                  <a:pt x="57734" y="3302"/>
                </a:cubicBezTo>
                <a:cubicBezTo>
                  <a:pt x="58556" y="3469"/>
                  <a:pt x="59389" y="3588"/>
                  <a:pt x="60222" y="3707"/>
                </a:cubicBezTo>
                <a:cubicBezTo>
                  <a:pt x="61151" y="3755"/>
                  <a:pt x="62044" y="4052"/>
                  <a:pt x="62889" y="4410"/>
                </a:cubicBezTo>
                <a:cubicBezTo>
                  <a:pt x="63473" y="4719"/>
                  <a:pt x="64080" y="5029"/>
                  <a:pt x="64509" y="5541"/>
                </a:cubicBezTo>
                <a:cubicBezTo>
                  <a:pt x="64949" y="6017"/>
                  <a:pt x="65306" y="6576"/>
                  <a:pt x="65592" y="7160"/>
                </a:cubicBezTo>
                <a:cubicBezTo>
                  <a:pt x="65771" y="7565"/>
                  <a:pt x="65914" y="7981"/>
                  <a:pt x="66033" y="8410"/>
                </a:cubicBezTo>
                <a:cubicBezTo>
                  <a:pt x="66057" y="8553"/>
                  <a:pt x="66080" y="8684"/>
                  <a:pt x="66128" y="8827"/>
                </a:cubicBezTo>
                <a:cubicBezTo>
                  <a:pt x="66140" y="8982"/>
                  <a:pt x="66176" y="9136"/>
                  <a:pt x="66211" y="9279"/>
                </a:cubicBezTo>
                <a:cubicBezTo>
                  <a:pt x="66235" y="9434"/>
                  <a:pt x="66247" y="9589"/>
                  <a:pt x="66307" y="9720"/>
                </a:cubicBezTo>
                <a:cubicBezTo>
                  <a:pt x="66330" y="9910"/>
                  <a:pt x="66330" y="10089"/>
                  <a:pt x="66402" y="10267"/>
                </a:cubicBezTo>
                <a:cubicBezTo>
                  <a:pt x="66414" y="10398"/>
                  <a:pt x="66426" y="10529"/>
                  <a:pt x="66426" y="10672"/>
                </a:cubicBezTo>
                <a:lnTo>
                  <a:pt x="66497" y="10672"/>
                </a:lnTo>
                <a:cubicBezTo>
                  <a:pt x="66497" y="10851"/>
                  <a:pt x="66509" y="11029"/>
                  <a:pt x="66509" y="11208"/>
                </a:cubicBezTo>
                <a:lnTo>
                  <a:pt x="66580" y="11208"/>
                </a:lnTo>
                <a:cubicBezTo>
                  <a:pt x="66616" y="11565"/>
                  <a:pt x="66557" y="11946"/>
                  <a:pt x="66676" y="12291"/>
                </a:cubicBezTo>
                <a:cubicBezTo>
                  <a:pt x="66783" y="13042"/>
                  <a:pt x="66783" y="13792"/>
                  <a:pt x="66795" y="14554"/>
                </a:cubicBezTo>
                <a:cubicBezTo>
                  <a:pt x="66878" y="15018"/>
                  <a:pt x="66819" y="15494"/>
                  <a:pt x="66842" y="15970"/>
                </a:cubicBezTo>
                <a:cubicBezTo>
                  <a:pt x="66878" y="16685"/>
                  <a:pt x="66759" y="17399"/>
                  <a:pt x="66759" y="18126"/>
                </a:cubicBezTo>
                <a:cubicBezTo>
                  <a:pt x="66664" y="18399"/>
                  <a:pt x="66711" y="18709"/>
                  <a:pt x="66688" y="18995"/>
                </a:cubicBezTo>
                <a:cubicBezTo>
                  <a:pt x="66699" y="19435"/>
                  <a:pt x="66592" y="19876"/>
                  <a:pt x="66580" y="20328"/>
                </a:cubicBezTo>
                <a:cubicBezTo>
                  <a:pt x="66557" y="20304"/>
                  <a:pt x="66509" y="20281"/>
                  <a:pt x="66485" y="20269"/>
                </a:cubicBezTo>
                <a:lnTo>
                  <a:pt x="66485" y="20269"/>
                </a:lnTo>
                <a:cubicBezTo>
                  <a:pt x="66509" y="20554"/>
                  <a:pt x="66533" y="20852"/>
                  <a:pt x="66497" y="21150"/>
                </a:cubicBezTo>
                <a:cubicBezTo>
                  <a:pt x="66378" y="21578"/>
                  <a:pt x="66473" y="22043"/>
                  <a:pt x="66402" y="22495"/>
                </a:cubicBezTo>
                <a:cubicBezTo>
                  <a:pt x="66295" y="23067"/>
                  <a:pt x="66378" y="23662"/>
                  <a:pt x="66271" y="24233"/>
                </a:cubicBezTo>
                <a:cubicBezTo>
                  <a:pt x="66211" y="24614"/>
                  <a:pt x="66271" y="25007"/>
                  <a:pt x="66176" y="25388"/>
                </a:cubicBezTo>
                <a:cubicBezTo>
                  <a:pt x="66140" y="25960"/>
                  <a:pt x="66068" y="26519"/>
                  <a:pt x="66033" y="27091"/>
                </a:cubicBezTo>
                <a:cubicBezTo>
                  <a:pt x="65973" y="27305"/>
                  <a:pt x="65985" y="27520"/>
                  <a:pt x="65961" y="27734"/>
                </a:cubicBezTo>
                <a:cubicBezTo>
                  <a:pt x="65854" y="28234"/>
                  <a:pt x="65890" y="28758"/>
                  <a:pt x="65866" y="29258"/>
                </a:cubicBezTo>
                <a:lnTo>
                  <a:pt x="65806" y="29270"/>
                </a:lnTo>
                <a:cubicBezTo>
                  <a:pt x="65818" y="29651"/>
                  <a:pt x="65771" y="30032"/>
                  <a:pt x="65783" y="30413"/>
                </a:cubicBezTo>
                <a:lnTo>
                  <a:pt x="65711" y="30413"/>
                </a:lnTo>
                <a:cubicBezTo>
                  <a:pt x="65723" y="30710"/>
                  <a:pt x="65687" y="31008"/>
                  <a:pt x="65687" y="31306"/>
                </a:cubicBezTo>
                <a:lnTo>
                  <a:pt x="65628" y="31306"/>
                </a:lnTo>
                <a:cubicBezTo>
                  <a:pt x="65628" y="31591"/>
                  <a:pt x="65628" y="31877"/>
                  <a:pt x="65592" y="32163"/>
                </a:cubicBezTo>
                <a:cubicBezTo>
                  <a:pt x="65485" y="32473"/>
                  <a:pt x="65568" y="32806"/>
                  <a:pt x="65473" y="33127"/>
                </a:cubicBezTo>
                <a:cubicBezTo>
                  <a:pt x="65449" y="33282"/>
                  <a:pt x="65437" y="33437"/>
                  <a:pt x="65425" y="33592"/>
                </a:cubicBezTo>
                <a:cubicBezTo>
                  <a:pt x="65330" y="33985"/>
                  <a:pt x="65271" y="34389"/>
                  <a:pt x="65259" y="34794"/>
                </a:cubicBezTo>
                <a:lnTo>
                  <a:pt x="65199" y="34794"/>
                </a:lnTo>
                <a:cubicBezTo>
                  <a:pt x="65187" y="34985"/>
                  <a:pt x="65175" y="35175"/>
                  <a:pt x="65140" y="35366"/>
                </a:cubicBezTo>
                <a:cubicBezTo>
                  <a:pt x="65080" y="35497"/>
                  <a:pt x="65080" y="35651"/>
                  <a:pt x="65056" y="35806"/>
                </a:cubicBezTo>
                <a:cubicBezTo>
                  <a:pt x="65009" y="35925"/>
                  <a:pt x="64997" y="36044"/>
                  <a:pt x="64973" y="36175"/>
                </a:cubicBezTo>
                <a:cubicBezTo>
                  <a:pt x="64937" y="36318"/>
                  <a:pt x="64902" y="36461"/>
                  <a:pt x="64878" y="36616"/>
                </a:cubicBezTo>
                <a:cubicBezTo>
                  <a:pt x="64794" y="36842"/>
                  <a:pt x="64735" y="37068"/>
                  <a:pt x="64699" y="37318"/>
                </a:cubicBezTo>
                <a:cubicBezTo>
                  <a:pt x="64640" y="37509"/>
                  <a:pt x="64568" y="37699"/>
                  <a:pt x="64544" y="37902"/>
                </a:cubicBezTo>
                <a:lnTo>
                  <a:pt x="64473" y="37902"/>
                </a:lnTo>
                <a:cubicBezTo>
                  <a:pt x="64473" y="37961"/>
                  <a:pt x="64461" y="38068"/>
                  <a:pt x="64461" y="38128"/>
                </a:cubicBezTo>
                <a:cubicBezTo>
                  <a:pt x="64342" y="38318"/>
                  <a:pt x="64330" y="38545"/>
                  <a:pt x="64223" y="38735"/>
                </a:cubicBezTo>
                <a:cubicBezTo>
                  <a:pt x="64163" y="38854"/>
                  <a:pt x="64116" y="38985"/>
                  <a:pt x="64092" y="39128"/>
                </a:cubicBezTo>
                <a:cubicBezTo>
                  <a:pt x="64080" y="39128"/>
                  <a:pt x="64044" y="39140"/>
                  <a:pt x="64032" y="39140"/>
                </a:cubicBezTo>
                <a:cubicBezTo>
                  <a:pt x="63973" y="39533"/>
                  <a:pt x="63640" y="39819"/>
                  <a:pt x="63568" y="40188"/>
                </a:cubicBezTo>
                <a:lnTo>
                  <a:pt x="63473" y="40212"/>
                </a:lnTo>
                <a:cubicBezTo>
                  <a:pt x="63473" y="40247"/>
                  <a:pt x="63485" y="40331"/>
                  <a:pt x="63485" y="40366"/>
                </a:cubicBezTo>
                <a:lnTo>
                  <a:pt x="63401" y="40366"/>
                </a:lnTo>
                <a:cubicBezTo>
                  <a:pt x="63366" y="40462"/>
                  <a:pt x="63330" y="40545"/>
                  <a:pt x="63294" y="40640"/>
                </a:cubicBezTo>
                <a:lnTo>
                  <a:pt x="63235" y="40652"/>
                </a:lnTo>
                <a:cubicBezTo>
                  <a:pt x="63151" y="40831"/>
                  <a:pt x="63032" y="40997"/>
                  <a:pt x="62925" y="41176"/>
                </a:cubicBezTo>
                <a:lnTo>
                  <a:pt x="62866" y="41188"/>
                </a:lnTo>
                <a:cubicBezTo>
                  <a:pt x="62866" y="41343"/>
                  <a:pt x="62675" y="41378"/>
                  <a:pt x="62663" y="41533"/>
                </a:cubicBezTo>
                <a:lnTo>
                  <a:pt x="62604" y="41545"/>
                </a:lnTo>
                <a:cubicBezTo>
                  <a:pt x="62604" y="41700"/>
                  <a:pt x="62401" y="41724"/>
                  <a:pt x="62389" y="41890"/>
                </a:cubicBezTo>
                <a:lnTo>
                  <a:pt x="62318" y="41878"/>
                </a:lnTo>
                <a:lnTo>
                  <a:pt x="62318" y="41974"/>
                </a:lnTo>
                <a:lnTo>
                  <a:pt x="62258" y="41998"/>
                </a:lnTo>
                <a:cubicBezTo>
                  <a:pt x="62104" y="42259"/>
                  <a:pt x="61818" y="42414"/>
                  <a:pt x="61675" y="42688"/>
                </a:cubicBezTo>
                <a:lnTo>
                  <a:pt x="61592" y="42676"/>
                </a:lnTo>
                <a:lnTo>
                  <a:pt x="61592" y="42676"/>
                </a:lnTo>
                <a:lnTo>
                  <a:pt x="61615" y="42771"/>
                </a:lnTo>
                <a:lnTo>
                  <a:pt x="61520" y="42783"/>
                </a:lnTo>
                <a:lnTo>
                  <a:pt x="61508" y="42879"/>
                </a:lnTo>
                <a:lnTo>
                  <a:pt x="61425" y="42855"/>
                </a:lnTo>
                <a:lnTo>
                  <a:pt x="61425" y="42926"/>
                </a:lnTo>
                <a:cubicBezTo>
                  <a:pt x="61175" y="43093"/>
                  <a:pt x="60996" y="43343"/>
                  <a:pt x="60746" y="43521"/>
                </a:cubicBezTo>
                <a:cubicBezTo>
                  <a:pt x="60711" y="43533"/>
                  <a:pt x="60651" y="43569"/>
                  <a:pt x="60615" y="43581"/>
                </a:cubicBezTo>
                <a:lnTo>
                  <a:pt x="60639" y="43676"/>
                </a:lnTo>
                <a:lnTo>
                  <a:pt x="60532" y="43652"/>
                </a:lnTo>
                <a:lnTo>
                  <a:pt x="60532" y="43736"/>
                </a:lnTo>
                <a:cubicBezTo>
                  <a:pt x="60377" y="43748"/>
                  <a:pt x="60353" y="43950"/>
                  <a:pt x="60199" y="43950"/>
                </a:cubicBezTo>
                <a:lnTo>
                  <a:pt x="60199" y="44033"/>
                </a:lnTo>
                <a:lnTo>
                  <a:pt x="60091" y="44010"/>
                </a:lnTo>
                <a:lnTo>
                  <a:pt x="60091" y="44105"/>
                </a:lnTo>
                <a:cubicBezTo>
                  <a:pt x="59937" y="44105"/>
                  <a:pt x="59901" y="44283"/>
                  <a:pt x="59746" y="44307"/>
                </a:cubicBezTo>
                <a:lnTo>
                  <a:pt x="59734" y="44367"/>
                </a:lnTo>
                <a:cubicBezTo>
                  <a:pt x="59532" y="44414"/>
                  <a:pt x="59437" y="44641"/>
                  <a:pt x="59222" y="44664"/>
                </a:cubicBezTo>
                <a:lnTo>
                  <a:pt x="59210" y="44748"/>
                </a:lnTo>
                <a:lnTo>
                  <a:pt x="59115" y="44724"/>
                </a:lnTo>
                <a:cubicBezTo>
                  <a:pt x="59115" y="44748"/>
                  <a:pt x="59103" y="44807"/>
                  <a:pt x="59103" y="44831"/>
                </a:cubicBezTo>
                <a:lnTo>
                  <a:pt x="58960" y="44807"/>
                </a:lnTo>
                <a:lnTo>
                  <a:pt x="58937" y="44926"/>
                </a:lnTo>
                <a:cubicBezTo>
                  <a:pt x="58889" y="44915"/>
                  <a:pt x="58818" y="44915"/>
                  <a:pt x="58770" y="44903"/>
                </a:cubicBezTo>
                <a:lnTo>
                  <a:pt x="58758" y="45022"/>
                </a:lnTo>
                <a:cubicBezTo>
                  <a:pt x="58722" y="45010"/>
                  <a:pt x="58639" y="44998"/>
                  <a:pt x="58591" y="44998"/>
                </a:cubicBezTo>
                <a:lnTo>
                  <a:pt x="58579" y="45117"/>
                </a:lnTo>
                <a:cubicBezTo>
                  <a:pt x="58544" y="45105"/>
                  <a:pt x="58460" y="45081"/>
                  <a:pt x="58413" y="45081"/>
                </a:cubicBezTo>
                <a:lnTo>
                  <a:pt x="58401" y="45200"/>
                </a:lnTo>
                <a:cubicBezTo>
                  <a:pt x="58365" y="45188"/>
                  <a:pt x="58294" y="45176"/>
                  <a:pt x="58258" y="45165"/>
                </a:cubicBezTo>
                <a:cubicBezTo>
                  <a:pt x="58195" y="45248"/>
                  <a:pt x="58114" y="45286"/>
                  <a:pt x="58007" y="45286"/>
                </a:cubicBezTo>
                <a:cubicBezTo>
                  <a:pt x="57992" y="45286"/>
                  <a:pt x="57976" y="45285"/>
                  <a:pt x="57960" y="45284"/>
                </a:cubicBezTo>
                <a:lnTo>
                  <a:pt x="57960" y="45284"/>
                </a:lnTo>
                <a:lnTo>
                  <a:pt x="57972" y="45355"/>
                </a:lnTo>
                <a:lnTo>
                  <a:pt x="57698" y="45355"/>
                </a:lnTo>
                <a:lnTo>
                  <a:pt x="57698" y="45462"/>
                </a:lnTo>
                <a:cubicBezTo>
                  <a:pt x="57651" y="45450"/>
                  <a:pt x="57555" y="45426"/>
                  <a:pt x="57520" y="45426"/>
                </a:cubicBezTo>
                <a:lnTo>
                  <a:pt x="57508" y="45522"/>
                </a:lnTo>
                <a:lnTo>
                  <a:pt x="57270" y="45522"/>
                </a:lnTo>
                <a:cubicBezTo>
                  <a:pt x="57163" y="45641"/>
                  <a:pt x="56984" y="45617"/>
                  <a:pt x="56841" y="45641"/>
                </a:cubicBezTo>
                <a:cubicBezTo>
                  <a:pt x="56722" y="45736"/>
                  <a:pt x="56579" y="45700"/>
                  <a:pt x="56448" y="45724"/>
                </a:cubicBezTo>
                <a:lnTo>
                  <a:pt x="56460" y="45796"/>
                </a:lnTo>
                <a:cubicBezTo>
                  <a:pt x="56389" y="45796"/>
                  <a:pt x="56270" y="45807"/>
                  <a:pt x="56198" y="45807"/>
                </a:cubicBezTo>
                <a:cubicBezTo>
                  <a:pt x="55853" y="45927"/>
                  <a:pt x="55484" y="45974"/>
                  <a:pt x="55115" y="45998"/>
                </a:cubicBezTo>
                <a:lnTo>
                  <a:pt x="55127" y="46069"/>
                </a:lnTo>
                <a:cubicBezTo>
                  <a:pt x="54996" y="46058"/>
                  <a:pt x="54877" y="46058"/>
                  <a:pt x="54757" y="46058"/>
                </a:cubicBezTo>
                <a:lnTo>
                  <a:pt x="54757" y="46141"/>
                </a:lnTo>
                <a:cubicBezTo>
                  <a:pt x="54603" y="46141"/>
                  <a:pt x="54448" y="46141"/>
                  <a:pt x="54305" y="46153"/>
                </a:cubicBezTo>
                <a:lnTo>
                  <a:pt x="54305" y="46224"/>
                </a:lnTo>
                <a:cubicBezTo>
                  <a:pt x="54079" y="46224"/>
                  <a:pt x="53865" y="46236"/>
                  <a:pt x="53638" y="46260"/>
                </a:cubicBezTo>
                <a:cubicBezTo>
                  <a:pt x="53543" y="46323"/>
                  <a:pt x="53427" y="46329"/>
                  <a:pt x="53310" y="46329"/>
                </a:cubicBezTo>
                <a:cubicBezTo>
                  <a:pt x="53287" y="46329"/>
                  <a:pt x="53264" y="46329"/>
                  <a:pt x="53241" y="46329"/>
                </a:cubicBezTo>
                <a:cubicBezTo>
                  <a:pt x="53206" y="46329"/>
                  <a:pt x="53172" y="46329"/>
                  <a:pt x="53138" y="46331"/>
                </a:cubicBezTo>
                <a:lnTo>
                  <a:pt x="53150" y="46403"/>
                </a:lnTo>
                <a:cubicBezTo>
                  <a:pt x="52864" y="46403"/>
                  <a:pt x="52567" y="46427"/>
                  <a:pt x="52269" y="46439"/>
                </a:cubicBezTo>
                <a:lnTo>
                  <a:pt x="52257" y="46498"/>
                </a:lnTo>
                <a:cubicBezTo>
                  <a:pt x="52079" y="46498"/>
                  <a:pt x="51900" y="46498"/>
                  <a:pt x="51721" y="46510"/>
                </a:cubicBezTo>
                <a:lnTo>
                  <a:pt x="51721" y="46569"/>
                </a:lnTo>
                <a:cubicBezTo>
                  <a:pt x="51376" y="46569"/>
                  <a:pt x="51031" y="46593"/>
                  <a:pt x="50686" y="46617"/>
                </a:cubicBezTo>
                <a:cubicBezTo>
                  <a:pt x="50221" y="46712"/>
                  <a:pt x="49721" y="46689"/>
                  <a:pt x="49245" y="46700"/>
                </a:cubicBezTo>
                <a:lnTo>
                  <a:pt x="49257" y="46760"/>
                </a:lnTo>
                <a:cubicBezTo>
                  <a:pt x="48876" y="46760"/>
                  <a:pt x="48495" y="46772"/>
                  <a:pt x="48114" y="46784"/>
                </a:cubicBezTo>
                <a:cubicBezTo>
                  <a:pt x="47530" y="46903"/>
                  <a:pt x="46923" y="46831"/>
                  <a:pt x="46328" y="46879"/>
                </a:cubicBezTo>
                <a:cubicBezTo>
                  <a:pt x="45542" y="46998"/>
                  <a:pt x="44732" y="46915"/>
                  <a:pt x="43947" y="46986"/>
                </a:cubicBezTo>
                <a:cubicBezTo>
                  <a:pt x="43805" y="47030"/>
                  <a:pt x="43661" y="47038"/>
                  <a:pt x="43516" y="47038"/>
                </a:cubicBezTo>
                <a:cubicBezTo>
                  <a:pt x="43421" y="47038"/>
                  <a:pt x="43326" y="47035"/>
                  <a:pt x="43231" y="47035"/>
                </a:cubicBezTo>
                <a:cubicBezTo>
                  <a:pt x="43156" y="47035"/>
                  <a:pt x="43081" y="47037"/>
                  <a:pt x="43006" y="47046"/>
                </a:cubicBezTo>
                <a:cubicBezTo>
                  <a:pt x="42113" y="47153"/>
                  <a:pt x="41196" y="47117"/>
                  <a:pt x="40291" y="47153"/>
                </a:cubicBezTo>
                <a:cubicBezTo>
                  <a:pt x="40160" y="47204"/>
                  <a:pt x="40020" y="47210"/>
                  <a:pt x="39876" y="47210"/>
                </a:cubicBezTo>
                <a:cubicBezTo>
                  <a:pt x="39828" y="47210"/>
                  <a:pt x="39781" y="47210"/>
                  <a:pt x="39733" y="47210"/>
                </a:cubicBezTo>
                <a:cubicBezTo>
                  <a:pt x="39689" y="47210"/>
                  <a:pt x="39645" y="47210"/>
                  <a:pt x="39601" y="47212"/>
                </a:cubicBezTo>
                <a:cubicBezTo>
                  <a:pt x="39158" y="47222"/>
                  <a:pt x="38715" y="47239"/>
                  <a:pt x="38272" y="47239"/>
                </a:cubicBezTo>
                <a:cubicBezTo>
                  <a:pt x="38167" y="47239"/>
                  <a:pt x="38062" y="47239"/>
                  <a:pt x="37958" y="47236"/>
                </a:cubicBezTo>
                <a:lnTo>
                  <a:pt x="37958" y="47308"/>
                </a:lnTo>
                <a:cubicBezTo>
                  <a:pt x="37740" y="47308"/>
                  <a:pt x="37522" y="47307"/>
                  <a:pt x="37304" y="47307"/>
                </a:cubicBezTo>
                <a:cubicBezTo>
                  <a:pt x="36649" y="47307"/>
                  <a:pt x="35990" y="47314"/>
                  <a:pt x="35338" y="47367"/>
                </a:cubicBezTo>
                <a:cubicBezTo>
                  <a:pt x="34541" y="47427"/>
                  <a:pt x="33731" y="47391"/>
                  <a:pt x="32921" y="47439"/>
                </a:cubicBezTo>
                <a:cubicBezTo>
                  <a:pt x="32734" y="47481"/>
                  <a:pt x="32547" y="47487"/>
                  <a:pt x="32356" y="47487"/>
                </a:cubicBezTo>
                <a:cubicBezTo>
                  <a:pt x="32279" y="47487"/>
                  <a:pt x="32202" y="47486"/>
                  <a:pt x="32124" y="47486"/>
                </a:cubicBezTo>
                <a:cubicBezTo>
                  <a:pt x="31524" y="47486"/>
                  <a:pt x="30924" y="47517"/>
                  <a:pt x="30323" y="47517"/>
                </a:cubicBezTo>
                <a:cubicBezTo>
                  <a:pt x="30173" y="47517"/>
                  <a:pt x="30023" y="47515"/>
                  <a:pt x="29873" y="47510"/>
                </a:cubicBezTo>
                <a:lnTo>
                  <a:pt x="29862" y="47582"/>
                </a:lnTo>
                <a:cubicBezTo>
                  <a:pt x="29573" y="47576"/>
                  <a:pt x="29285" y="47575"/>
                  <a:pt x="28998" y="47575"/>
                </a:cubicBezTo>
                <a:cubicBezTo>
                  <a:pt x="28357" y="47575"/>
                  <a:pt x="27717" y="47583"/>
                  <a:pt x="27077" y="47583"/>
                </a:cubicBezTo>
                <a:cubicBezTo>
                  <a:pt x="26688" y="47583"/>
                  <a:pt x="26299" y="47580"/>
                  <a:pt x="25909" y="47570"/>
                </a:cubicBezTo>
                <a:cubicBezTo>
                  <a:pt x="24826" y="47570"/>
                  <a:pt x="23744" y="47483"/>
                  <a:pt x="22662" y="47483"/>
                </a:cubicBezTo>
                <a:cubicBezTo>
                  <a:pt x="22542" y="47483"/>
                  <a:pt x="22421" y="47484"/>
                  <a:pt x="22301" y="47486"/>
                </a:cubicBezTo>
                <a:lnTo>
                  <a:pt x="22301" y="47427"/>
                </a:lnTo>
                <a:cubicBezTo>
                  <a:pt x="21694" y="47403"/>
                  <a:pt x="21087" y="47427"/>
                  <a:pt x="20491" y="47343"/>
                </a:cubicBezTo>
                <a:cubicBezTo>
                  <a:pt x="19682" y="47308"/>
                  <a:pt x="18884" y="47272"/>
                  <a:pt x="18086" y="47165"/>
                </a:cubicBezTo>
                <a:cubicBezTo>
                  <a:pt x="17443" y="47165"/>
                  <a:pt x="16824" y="47034"/>
                  <a:pt x="16181" y="47022"/>
                </a:cubicBezTo>
                <a:lnTo>
                  <a:pt x="16181" y="46962"/>
                </a:lnTo>
                <a:cubicBezTo>
                  <a:pt x="16116" y="46959"/>
                  <a:pt x="16050" y="46959"/>
                  <a:pt x="15985" y="46959"/>
                </a:cubicBezTo>
                <a:lnTo>
                  <a:pt x="15985" y="46959"/>
                </a:lnTo>
                <a:cubicBezTo>
                  <a:pt x="15790" y="46959"/>
                  <a:pt x="15598" y="46959"/>
                  <a:pt x="15419" y="46879"/>
                </a:cubicBezTo>
                <a:cubicBezTo>
                  <a:pt x="15217" y="46867"/>
                  <a:pt x="15014" y="46855"/>
                  <a:pt x="14812" y="46820"/>
                </a:cubicBezTo>
                <a:cubicBezTo>
                  <a:pt x="14657" y="46748"/>
                  <a:pt x="14479" y="46772"/>
                  <a:pt x="14312" y="46760"/>
                </a:cubicBezTo>
                <a:lnTo>
                  <a:pt x="14300" y="46700"/>
                </a:lnTo>
                <a:cubicBezTo>
                  <a:pt x="14086" y="46689"/>
                  <a:pt x="13860" y="46700"/>
                  <a:pt x="13645" y="46605"/>
                </a:cubicBezTo>
                <a:cubicBezTo>
                  <a:pt x="13514" y="46593"/>
                  <a:pt x="13383" y="46581"/>
                  <a:pt x="13240" y="46581"/>
                </a:cubicBezTo>
                <a:lnTo>
                  <a:pt x="13240" y="46522"/>
                </a:lnTo>
                <a:cubicBezTo>
                  <a:pt x="13074" y="46510"/>
                  <a:pt x="12907" y="46498"/>
                  <a:pt x="12752" y="46439"/>
                </a:cubicBezTo>
                <a:cubicBezTo>
                  <a:pt x="12633" y="46415"/>
                  <a:pt x="12526" y="46391"/>
                  <a:pt x="12407" y="46367"/>
                </a:cubicBezTo>
                <a:cubicBezTo>
                  <a:pt x="11943" y="46284"/>
                  <a:pt x="11490" y="46153"/>
                  <a:pt x="11038" y="46046"/>
                </a:cubicBezTo>
                <a:cubicBezTo>
                  <a:pt x="10919" y="46010"/>
                  <a:pt x="10800" y="45974"/>
                  <a:pt x="10692" y="45950"/>
                </a:cubicBezTo>
                <a:cubicBezTo>
                  <a:pt x="10180" y="45807"/>
                  <a:pt x="9692" y="45653"/>
                  <a:pt x="9192" y="45474"/>
                </a:cubicBezTo>
                <a:cubicBezTo>
                  <a:pt x="9073" y="45426"/>
                  <a:pt x="8942" y="45379"/>
                  <a:pt x="8823" y="45343"/>
                </a:cubicBezTo>
                <a:cubicBezTo>
                  <a:pt x="8645" y="45260"/>
                  <a:pt x="8478" y="45188"/>
                  <a:pt x="8299" y="45117"/>
                </a:cubicBezTo>
                <a:cubicBezTo>
                  <a:pt x="6954" y="44534"/>
                  <a:pt x="5716" y="43664"/>
                  <a:pt x="4823" y="42486"/>
                </a:cubicBezTo>
                <a:cubicBezTo>
                  <a:pt x="4215" y="41676"/>
                  <a:pt x="3787" y="40747"/>
                  <a:pt x="3501" y="39783"/>
                </a:cubicBezTo>
                <a:lnTo>
                  <a:pt x="3477" y="39723"/>
                </a:lnTo>
                <a:cubicBezTo>
                  <a:pt x="2430" y="36390"/>
                  <a:pt x="2132" y="32865"/>
                  <a:pt x="1941" y="29389"/>
                </a:cubicBezTo>
                <a:cubicBezTo>
                  <a:pt x="1894" y="28174"/>
                  <a:pt x="1810" y="26960"/>
                  <a:pt x="1715" y="25746"/>
                </a:cubicBezTo>
                <a:cubicBezTo>
                  <a:pt x="1537" y="23805"/>
                  <a:pt x="1501" y="21828"/>
                  <a:pt x="1668" y="19888"/>
                </a:cubicBezTo>
                <a:cubicBezTo>
                  <a:pt x="1834" y="17840"/>
                  <a:pt x="2322" y="15840"/>
                  <a:pt x="2680" y="13815"/>
                </a:cubicBezTo>
                <a:cubicBezTo>
                  <a:pt x="2977" y="12184"/>
                  <a:pt x="3370" y="10541"/>
                  <a:pt x="4144" y="9053"/>
                </a:cubicBezTo>
                <a:cubicBezTo>
                  <a:pt x="4966" y="7374"/>
                  <a:pt x="6240" y="5850"/>
                  <a:pt x="7942" y="5005"/>
                </a:cubicBezTo>
                <a:cubicBezTo>
                  <a:pt x="8109" y="4922"/>
                  <a:pt x="8287" y="4826"/>
                  <a:pt x="8466" y="4743"/>
                </a:cubicBezTo>
                <a:cubicBezTo>
                  <a:pt x="9133" y="4421"/>
                  <a:pt x="9823" y="4124"/>
                  <a:pt x="10526" y="3886"/>
                </a:cubicBezTo>
                <a:cubicBezTo>
                  <a:pt x="12312" y="3290"/>
                  <a:pt x="14157" y="2981"/>
                  <a:pt x="16015" y="2695"/>
                </a:cubicBezTo>
                <a:cubicBezTo>
                  <a:pt x="18705" y="2338"/>
                  <a:pt x="21408" y="2112"/>
                  <a:pt x="24123" y="2004"/>
                </a:cubicBezTo>
                <a:cubicBezTo>
                  <a:pt x="24533" y="1951"/>
                  <a:pt x="24947" y="1951"/>
                  <a:pt x="25361" y="1951"/>
                </a:cubicBezTo>
                <a:cubicBezTo>
                  <a:pt x="25775" y="1951"/>
                  <a:pt x="26188" y="1951"/>
                  <a:pt x="26599" y="1897"/>
                </a:cubicBezTo>
                <a:cubicBezTo>
                  <a:pt x="27549" y="1876"/>
                  <a:pt x="28496" y="1869"/>
                  <a:pt x="29441" y="1869"/>
                </a:cubicBezTo>
                <a:close/>
                <a:moveTo>
                  <a:pt x="28697" y="1"/>
                </a:moveTo>
                <a:cubicBezTo>
                  <a:pt x="27293" y="1"/>
                  <a:pt x="25886" y="15"/>
                  <a:pt x="24480" y="88"/>
                </a:cubicBezTo>
                <a:cubicBezTo>
                  <a:pt x="24317" y="96"/>
                  <a:pt x="24152" y="96"/>
                  <a:pt x="23986" y="96"/>
                </a:cubicBezTo>
                <a:lnTo>
                  <a:pt x="23986" y="96"/>
                </a:lnTo>
                <a:cubicBezTo>
                  <a:pt x="23653" y="96"/>
                  <a:pt x="23317" y="96"/>
                  <a:pt x="22992" y="159"/>
                </a:cubicBezTo>
                <a:cubicBezTo>
                  <a:pt x="20146" y="302"/>
                  <a:pt x="17312" y="576"/>
                  <a:pt x="14502" y="1016"/>
                </a:cubicBezTo>
                <a:cubicBezTo>
                  <a:pt x="12550" y="1373"/>
                  <a:pt x="10573" y="1743"/>
                  <a:pt x="8740" y="2540"/>
                </a:cubicBezTo>
                <a:cubicBezTo>
                  <a:pt x="7585" y="3040"/>
                  <a:pt x="6418" y="3576"/>
                  <a:pt x="5442" y="4398"/>
                </a:cubicBezTo>
                <a:cubicBezTo>
                  <a:pt x="4846" y="4874"/>
                  <a:pt x="4335" y="5433"/>
                  <a:pt x="3870" y="6041"/>
                </a:cubicBezTo>
                <a:cubicBezTo>
                  <a:pt x="3227" y="6910"/>
                  <a:pt x="2775" y="7898"/>
                  <a:pt x="2382" y="8910"/>
                </a:cubicBezTo>
                <a:cubicBezTo>
                  <a:pt x="1679" y="10696"/>
                  <a:pt x="1358" y="12589"/>
                  <a:pt x="1013" y="14458"/>
                </a:cubicBezTo>
                <a:cubicBezTo>
                  <a:pt x="644" y="16375"/>
                  <a:pt x="227" y="18292"/>
                  <a:pt x="132" y="20233"/>
                </a:cubicBezTo>
                <a:cubicBezTo>
                  <a:pt x="1" y="21328"/>
                  <a:pt x="96" y="22424"/>
                  <a:pt x="13" y="23519"/>
                </a:cubicBezTo>
                <a:cubicBezTo>
                  <a:pt x="1" y="23817"/>
                  <a:pt x="13" y="24102"/>
                  <a:pt x="36" y="24400"/>
                </a:cubicBezTo>
                <a:cubicBezTo>
                  <a:pt x="72" y="25353"/>
                  <a:pt x="48" y="26317"/>
                  <a:pt x="132" y="27270"/>
                </a:cubicBezTo>
                <a:cubicBezTo>
                  <a:pt x="179" y="28627"/>
                  <a:pt x="120" y="29996"/>
                  <a:pt x="239" y="31353"/>
                </a:cubicBezTo>
                <a:cubicBezTo>
                  <a:pt x="227" y="32080"/>
                  <a:pt x="322" y="32782"/>
                  <a:pt x="370" y="33496"/>
                </a:cubicBezTo>
                <a:cubicBezTo>
                  <a:pt x="453" y="34235"/>
                  <a:pt x="536" y="34985"/>
                  <a:pt x="632" y="35723"/>
                </a:cubicBezTo>
                <a:cubicBezTo>
                  <a:pt x="679" y="35925"/>
                  <a:pt x="703" y="36128"/>
                  <a:pt x="727" y="36330"/>
                </a:cubicBezTo>
                <a:cubicBezTo>
                  <a:pt x="977" y="37842"/>
                  <a:pt x="1310" y="39342"/>
                  <a:pt x="1787" y="40795"/>
                </a:cubicBezTo>
                <a:cubicBezTo>
                  <a:pt x="1965" y="41307"/>
                  <a:pt x="2179" y="41807"/>
                  <a:pt x="2418" y="42295"/>
                </a:cubicBezTo>
                <a:cubicBezTo>
                  <a:pt x="3334" y="44129"/>
                  <a:pt x="4811" y="45653"/>
                  <a:pt x="6621" y="46629"/>
                </a:cubicBezTo>
                <a:cubicBezTo>
                  <a:pt x="7335" y="47034"/>
                  <a:pt x="8073" y="47403"/>
                  <a:pt x="8835" y="47689"/>
                </a:cubicBezTo>
                <a:cubicBezTo>
                  <a:pt x="8954" y="47736"/>
                  <a:pt x="9061" y="47772"/>
                  <a:pt x="9168" y="47820"/>
                </a:cubicBezTo>
                <a:cubicBezTo>
                  <a:pt x="9526" y="47939"/>
                  <a:pt x="9871" y="48058"/>
                  <a:pt x="10228" y="48177"/>
                </a:cubicBezTo>
                <a:cubicBezTo>
                  <a:pt x="10323" y="48201"/>
                  <a:pt x="10419" y="48236"/>
                  <a:pt x="10514" y="48260"/>
                </a:cubicBezTo>
                <a:cubicBezTo>
                  <a:pt x="10716" y="48308"/>
                  <a:pt x="10919" y="48379"/>
                  <a:pt x="11133" y="48439"/>
                </a:cubicBezTo>
                <a:cubicBezTo>
                  <a:pt x="11252" y="48463"/>
                  <a:pt x="11371" y="48486"/>
                  <a:pt x="11490" y="48534"/>
                </a:cubicBezTo>
                <a:cubicBezTo>
                  <a:pt x="11609" y="48558"/>
                  <a:pt x="11728" y="48570"/>
                  <a:pt x="11847" y="48629"/>
                </a:cubicBezTo>
                <a:cubicBezTo>
                  <a:pt x="11955" y="48641"/>
                  <a:pt x="12050" y="48653"/>
                  <a:pt x="12157" y="48653"/>
                </a:cubicBezTo>
                <a:lnTo>
                  <a:pt x="12169" y="48725"/>
                </a:lnTo>
                <a:cubicBezTo>
                  <a:pt x="12359" y="48736"/>
                  <a:pt x="12550" y="48736"/>
                  <a:pt x="12717" y="48808"/>
                </a:cubicBezTo>
                <a:cubicBezTo>
                  <a:pt x="12824" y="48820"/>
                  <a:pt x="12943" y="48832"/>
                  <a:pt x="13050" y="48844"/>
                </a:cubicBezTo>
                <a:lnTo>
                  <a:pt x="13050" y="48903"/>
                </a:lnTo>
                <a:cubicBezTo>
                  <a:pt x="13205" y="48903"/>
                  <a:pt x="13348" y="48915"/>
                  <a:pt x="13502" y="48927"/>
                </a:cubicBezTo>
                <a:lnTo>
                  <a:pt x="13502" y="48986"/>
                </a:lnTo>
                <a:cubicBezTo>
                  <a:pt x="13832" y="48986"/>
                  <a:pt x="14152" y="49108"/>
                  <a:pt x="14480" y="49108"/>
                </a:cubicBezTo>
                <a:cubicBezTo>
                  <a:pt x="14507" y="49108"/>
                  <a:pt x="14535" y="49107"/>
                  <a:pt x="14562" y="49106"/>
                </a:cubicBezTo>
                <a:lnTo>
                  <a:pt x="14574" y="49177"/>
                </a:lnTo>
                <a:cubicBezTo>
                  <a:pt x="14741" y="49177"/>
                  <a:pt x="14919" y="49177"/>
                  <a:pt x="15098" y="49189"/>
                </a:cubicBezTo>
                <a:lnTo>
                  <a:pt x="15110" y="49248"/>
                </a:lnTo>
                <a:cubicBezTo>
                  <a:pt x="15336" y="49260"/>
                  <a:pt x="15574" y="49272"/>
                  <a:pt x="15800" y="49284"/>
                </a:cubicBezTo>
                <a:lnTo>
                  <a:pt x="15812" y="49344"/>
                </a:lnTo>
                <a:cubicBezTo>
                  <a:pt x="16015" y="49344"/>
                  <a:pt x="16205" y="49356"/>
                  <a:pt x="16407" y="49379"/>
                </a:cubicBezTo>
                <a:cubicBezTo>
                  <a:pt x="17027" y="49498"/>
                  <a:pt x="17670" y="49510"/>
                  <a:pt x="18301" y="49606"/>
                </a:cubicBezTo>
                <a:cubicBezTo>
                  <a:pt x="18878" y="49627"/>
                  <a:pt x="19446" y="49731"/>
                  <a:pt x="20020" y="49731"/>
                </a:cubicBezTo>
                <a:cubicBezTo>
                  <a:pt x="20098" y="49731"/>
                  <a:pt x="20175" y="49729"/>
                  <a:pt x="20253" y="49725"/>
                </a:cubicBezTo>
                <a:lnTo>
                  <a:pt x="20265" y="49784"/>
                </a:lnTo>
                <a:cubicBezTo>
                  <a:pt x="20575" y="49796"/>
                  <a:pt x="20896" y="49808"/>
                  <a:pt x="21206" y="49820"/>
                </a:cubicBezTo>
                <a:cubicBezTo>
                  <a:pt x="21944" y="49927"/>
                  <a:pt x="22694" y="49856"/>
                  <a:pt x="23432" y="49915"/>
                </a:cubicBezTo>
                <a:cubicBezTo>
                  <a:pt x="23563" y="49975"/>
                  <a:pt x="23718" y="49951"/>
                  <a:pt x="23861" y="49963"/>
                </a:cubicBezTo>
                <a:cubicBezTo>
                  <a:pt x="25211" y="49985"/>
                  <a:pt x="26561" y="49994"/>
                  <a:pt x="27912" y="49994"/>
                </a:cubicBezTo>
                <a:cubicBezTo>
                  <a:pt x="29467" y="49994"/>
                  <a:pt x="31021" y="49982"/>
                  <a:pt x="32576" y="49963"/>
                </a:cubicBezTo>
                <a:cubicBezTo>
                  <a:pt x="33731" y="49844"/>
                  <a:pt x="34898" y="49915"/>
                  <a:pt x="36053" y="49856"/>
                </a:cubicBezTo>
                <a:cubicBezTo>
                  <a:pt x="36487" y="49802"/>
                  <a:pt x="36928" y="49802"/>
                  <a:pt x="37370" y="49802"/>
                </a:cubicBezTo>
                <a:cubicBezTo>
                  <a:pt x="37812" y="49802"/>
                  <a:pt x="38255" y="49802"/>
                  <a:pt x="38696" y="49748"/>
                </a:cubicBezTo>
                <a:cubicBezTo>
                  <a:pt x="39223" y="49722"/>
                  <a:pt x="39750" y="49708"/>
                  <a:pt x="40277" y="49708"/>
                </a:cubicBezTo>
                <a:cubicBezTo>
                  <a:pt x="40452" y="49708"/>
                  <a:pt x="40628" y="49710"/>
                  <a:pt x="40803" y="49713"/>
                </a:cubicBezTo>
                <a:lnTo>
                  <a:pt x="40803" y="49641"/>
                </a:lnTo>
                <a:cubicBezTo>
                  <a:pt x="40961" y="49644"/>
                  <a:pt x="41119" y="49646"/>
                  <a:pt x="41277" y="49646"/>
                </a:cubicBezTo>
                <a:cubicBezTo>
                  <a:pt x="42843" y="49646"/>
                  <a:pt x="44401" y="49508"/>
                  <a:pt x="45967" y="49508"/>
                </a:cubicBezTo>
                <a:cubicBezTo>
                  <a:pt x="46075" y="49508"/>
                  <a:pt x="46184" y="49509"/>
                  <a:pt x="46292" y="49510"/>
                </a:cubicBezTo>
                <a:lnTo>
                  <a:pt x="46292" y="49451"/>
                </a:lnTo>
                <a:cubicBezTo>
                  <a:pt x="46351" y="49452"/>
                  <a:pt x="46409" y="49453"/>
                  <a:pt x="46468" y="49453"/>
                </a:cubicBezTo>
                <a:cubicBezTo>
                  <a:pt x="46816" y="49453"/>
                  <a:pt x="47164" y="49432"/>
                  <a:pt x="47513" y="49432"/>
                </a:cubicBezTo>
                <a:cubicBezTo>
                  <a:pt x="47618" y="49432"/>
                  <a:pt x="47723" y="49434"/>
                  <a:pt x="47828" y="49439"/>
                </a:cubicBezTo>
                <a:lnTo>
                  <a:pt x="47816" y="49367"/>
                </a:lnTo>
                <a:cubicBezTo>
                  <a:pt x="48340" y="49344"/>
                  <a:pt x="48864" y="49391"/>
                  <a:pt x="49376" y="49296"/>
                </a:cubicBezTo>
                <a:cubicBezTo>
                  <a:pt x="49816" y="49236"/>
                  <a:pt x="50269" y="49308"/>
                  <a:pt x="50697" y="49213"/>
                </a:cubicBezTo>
                <a:cubicBezTo>
                  <a:pt x="51347" y="49201"/>
                  <a:pt x="51985" y="49081"/>
                  <a:pt x="52623" y="49081"/>
                </a:cubicBezTo>
                <a:cubicBezTo>
                  <a:pt x="52652" y="49081"/>
                  <a:pt x="52681" y="49081"/>
                  <a:pt x="52710" y="49082"/>
                </a:cubicBezTo>
                <a:lnTo>
                  <a:pt x="52710" y="49022"/>
                </a:lnTo>
                <a:cubicBezTo>
                  <a:pt x="52948" y="49010"/>
                  <a:pt x="53198" y="48998"/>
                  <a:pt x="53436" y="48986"/>
                </a:cubicBezTo>
                <a:lnTo>
                  <a:pt x="53424" y="48927"/>
                </a:lnTo>
                <a:cubicBezTo>
                  <a:pt x="53626" y="48915"/>
                  <a:pt x="53841" y="48915"/>
                  <a:pt x="54043" y="48903"/>
                </a:cubicBezTo>
                <a:lnTo>
                  <a:pt x="54055" y="48844"/>
                </a:lnTo>
                <a:cubicBezTo>
                  <a:pt x="54269" y="48832"/>
                  <a:pt x="54472" y="48820"/>
                  <a:pt x="54674" y="48808"/>
                </a:cubicBezTo>
                <a:lnTo>
                  <a:pt x="54662" y="48748"/>
                </a:lnTo>
                <a:cubicBezTo>
                  <a:pt x="54841" y="48736"/>
                  <a:pt x="55031" y="48736"/>
                  <a:pt x="55210" y="48725"/>
                </a:cubicBezTo>
                <a:lnTo>
                  <a:pt x="55210" y="48665"/>
                </a:lnTo>
                <a:cubicBezTo>
                  <a:pt x="55389" y="48653"/>
                  <a:pt x="55567" y="48641"/>
                  <a:pt x="55734" y="48629"/>
                </a:cubicBezTo>
                <a:lnTo>
                  <a:pt x="55734" y="48558"/>
                </a:lnTo>
                <a:cubicBezTo>
                  <a:pt x="55889" y="48558"/>
                  <a:pt x="56031" y="48546"/>
                  <a:pt x="56186" y="48546"/>
                </a:cubicBezTo>
                <a:lnTo>
                  <a:pt x="56174" y="48486"/>
                </a:lnTo>
                <a:cubicBezTo>
                  <a:pt x="56782" y="48439"/>
                  <a:pt x="57353" y="48189"/>
                  <a:pt x="57960" y="48093"/>
                </a:cubicBezTo>
                <a:lnTo>
                  <a:pt x="57972" y="48046"/>
                </a:lnTo>
                <a:cubicBezTo>
                  <a:pt x="58282" y="48010"/>
                  <a:pt x="58556" y="47855"/>
                  <a:pt x="58865" y="47832"/>
                </a:cubicBezTo>
                <a:lnTo>
                  <a:pt x="58841" y="47760"/>
                </a:lnTo>
                <a:cubicBezTo>
                  <a:pt x="58913" y="47760"/>
                  <a:pt x="59056" y="47748"/>
                  <a:pt x="59127" y="47748"/>
                </a:cubicBezTo>
                <a:lnTo>
                  <a:pt x="59127" y="47641"/>
                </a:lnTo>
                <a:cubicBezTo>
                  <a:pt x="59163" y="47653"/>
                  <a:pt x="59246" y="47689"/>
                  <a:pt x="59294" y="47701"/>
                </a:cubicBezTo>
                <a:lnTo>
                  <a:pt x="59294" y="47605"/>
                </a:lnTo>
                <a:cubicBezTo>
                  <a:pt x="59413" y="47605"/>
                  <a:pt x="59508" y="47570"/>
                  <a:pt x="59603" y="47510"/>
                </a:cubicBezTo>
                <a:cubicBezTo>
                  <a:pt x="59651" y="47486"/>
                  <a:pt x="59734" y="47439"/>
                  <a:pt x="59782" y="47415"/>
                </a:cubicBezTo>
                <a:lnTo>
                  <a:pt x="59889" y="47415"/>
                </a:lnTo>
                <a:cubicBezTo>
                  <a:pt x="60008" y="47272"/>
                  <a:pt x="60211" y="47284"/>
                  <a:pt x="60318" y="47141"/>
                </a:cubicBezTo>
                <a:lnTo>
                  <a:pt x="60449" y="47141"/>
                </a:lnTo>
                <a:lnTo>
                  <a:pt x="60472" y="47034"/>
                </a:lnTo>
                <a:cubicBezTo>
                  <a:pt x="60508" y="47046"/>
                  <a:pt x="60592" y="47046"/>
                  <a:pt x="60627" y="47058"/>
                </a:cubicBezTo>
                <a:lnTo>
                  <a:pt x="60627" y="46950"/>
                </a:lnTo>
                <a:lnTo>
                  <a:pt x="60734" y="46974"/>
                </a:lnTo>
                <a:lnTo>
                  <a:pt x="60734" y="46867"/>
                </a:lnTo>
                <a:lnTo>
                  <a:pt x="60901" y="46891"/>
                </a:lnTo>
                <a:lnTo>
                  <a:pt x="60889" y="46772"/>
                </a:lnTo>
                <a:lnTo>
                  <a:pt x="60996" y="46808"/>
                </a:lnTo>
                <a:lnTo>
                  <a:pt x="61008" y="46689"/>
                </a:lnTo>
                <a:cubicBezTo>
                  <a:pt x="61044" y="46689"/>
                  <a:pt x="61127" y="46700"/>
                  <a:pt x="61163" y="46700"/>
                </a:cubicBezTo>
                <a:lnTo>
                  <a:pt x="61163" y="46581"/>
                </a:lnTo>
                <a:cubicBezTo>
                  <a:pt x="61199" y="46593"/>
                  <a:pt x="61282" y="46593"/>
                  <a:pt x="61318" y="46593"/>
                </a:cubicBezTo>
                <a:cubicBezTo>
                  <a:pt x="61330" y="46474"/>
                  <a:pt x="61401" y="46415"/>
                  <a:pt x="61520" y="46415"/>
                </a:cubicBezTo>
                <a:lnTo>
                  <a:pt x="61520" y="46319"/>
                </a:lnTo>
                <a:cubicBezTo>
                  <a:pt x="61556" y="46319"/>
                  <a:pt x="61627" y="46331"/>
                  <a:pt x="61663" y="46331"/>
                </a:cubicBezTo>
                <a:cubicBezTo>
                  <a:pt x="61687" y="46200"/>
                  <a:pt x="61758" y="46141"/>
                  <a:pt x="61877" y="46141"/>
                </a:cubicBezTo>
                <a:lnTo>
                  <a:pt x="61866" y="46046"/>
                </a:lnTo>
                <a:lnTo>
                  <a:pt x="61866" y="46046"/>
                </a:lnTo>
                <a:lnTo>
                  <a:pt x="61973" y="46093"/>
                </a:lnTo>
                <a:lnTo>
                  <a:pt x="61961" y="45974"/>
                </a:lnTo>
                <a:lnTo>
                  <a:pt x="62044" y="45986"/>
                </a:lnTo>
                <a:cubicBezTo>
                  <a:pt x="62163" y="45891"/>
                  <a:pt x="62247" y="45736"/>
                  <a:pt x="62413" y="45700"/>
                </a:cubicBezTo>
                <a:lnTo>
                  <a:pt x="62401" y="45617"/>
                </a:lnTo>
                <a:lnTo>
                  <a:pt x="62497" y="45629"/>
                </a:lnTo>
                <a:lnTo>
                  <a:pt x="62497" y="45522"/>
                </a:lnTo>
                <a:lnTo>
                  <a:pt x="62592" y="45557"/>
                </a:lnTo>
                <a:lnTo>
                  <a:pt x="62592" y="45474"/>
                </a:lnTo>
                <a:cubicBezTo>
                  <a:pt x="62889" y="45272"/>
                  <a:pt x="63128" y="44986"/>
                  <a:pt x="63390" y="44736"/>
                </a:cubicBezTo>
                <a:cubicBezTo>
                  <a:pt x="63580" y="44534"/>
                  <a:pt x="63818" y="44367"/>
                  <a:pt x="63949" y="44117"/>
                </a:cubicBezTo>
                <a:lnTo>
                  <a:pt x="64032" y="44129"/>
                </a:lnTo>
                <a:lnTo>
                  <a:pt x="63997" y="44010"/>
                </a:lnTo>
                <a:lnTo>
                  <a:pt x="64104" y="44045"/>
                </a:lnTo>
                <a:lnTo>
                  <a:pt x="64092" y="43926"/>
                </a:lnTo>
                <a:lnTo>
                  <a:pt x="64199" y="43938"/>
                </a:lnTo>
                <a:lnTo>
                  <a:pt x="64199" y="43938"/>
                </a:lnTo>
                <a:lnTo>
                  <a:pt x="64163" y="43831"/>
                </a:lnTo>
                <a:lnTo>
                  <a:pt x="64282" y="43843"/>
                </a:lnTo>
                <a:cubicBezTo>
                  <a:pt x="64282" y="43795"/>
                  <a:pt x="64282" y="43724"/>
                  <a:pt x="64282" y="43676"/>
                </a:cubicBezTo>
                <a:cubicBezTo>
                  <a:pt x="64318" y="43676"/>
                  <a:pt x="64402" y="43664"/>
                  <a:pt x="64449" y="43652"/>
                </a:cubicBezTo>
                <a:cubicBezTo>
                  <a:pt x="64449" y="43617"/>
                  <a:pt x="64449" y="43533"/>
                  <a:pt x="64449" y="43486"/>
                </a:cubicBezTo>
                <a:lnTo>
                  <a:pt x="64533" y="43486"/>
                </a:lnTo>
                <a:cubicBezTo>
                  <a:pt x="64533" y="43331"/>
                  <a:pt x="64723" y="43295"/>
                  <a:pt x="64735" y="43140"/>
                </a:cubicBezTo>
                <a:lnTo>
                  <a:pt x="64794" y="43129"/>
                </a:lnTo>
                <a:cubicBezTo>
                  <a:pt x="64830" y="43057"/>
                  <a:pt x="64878" y="42974"/>
                  <a:pt x="64925" y="42902"/>
                </a:cubicBezTo>
                <a:cubicBezTo>
                  <a:pt x="64997" y="42807"/>
                  <a:pt x="65068" y="42712"/>
                  <a:pt x="65104" y="42605"/>
                </a:cubicBezTo>
                <a:lnTo>
                  <a:pt x="65164" y="42605"/>
                </a:lnTo>
                <a:cubicBezTo>
                  <a:pt x="65199" y="42509"/>
                  <a:pt x="65235" y="42426"/>
                  <a:pt x="65271" y="42331"/>
                </a:cubicBezTo>
                <a:lnTo>
                  <a:pt x="65366" y="42331"/>
                </a:lnTo>
                <a:cubicBezTo>
                  <a:pt x="65354" y="42295"/>
                  <a:pt x="65342" y="42212"/>
                  <a:pt x="65342" y="42164"/>
                </a:cubicBezTo>
                <a:lnTo>
                  <a:pt x="65449" y="42164"/>
                </a:lnTo>
                <a:lnTo>
                  <a:pt x="65414" y="42057"/>
                </a:lnTo>
                <a:lnTo>
                  <a:pt x="65533" y="42069"/>
                </a:lnTo>
                <a:cubicBezTo>
                  <a:pt x="65521" y="42021"/>
                  <a:pt x="65509" y="41938"/>
                  <a:pt x="65509" y="41902"/>
                </a:cubicBezTo>
                <a:lnTo>
                  <a:pt x="65616" y="41890"/>
                </a:lnTo>
                <a:cubicBezTo>
                  <a:pt x="65616" y="41843"/>
                  <a:pt x="65604" y="41771"/>
                  <a:pt x="65604" y="41724"/>
                </a:cubicBezTo>
                <a:lnTo>
                  <a:pt x="65687" y="41712"/>
                </a:lnTo>
                <a:cubicBezTo>
                  <a:pt x="65723" y="41652"/>
                  <a:pt x="65771" y="41557"/>
                  <a:pt x="65795" y="41497"/>
                </a:cubicBezTo>
                <a:cubicBezTo>
                  <a:pt x="65795" y="41462"/>
                  <a:pt x="65783" y="41402"/>
                  <a:pt x="65783" y="41366"/>
                </a:cubicBezTo>
                <a:lnTo>
                  <a:pt x="65902" y="41355"/>
                </a:lnTo>
                <a:cubicBezTo>
                  <a:pt x="65890" y="41307"/>
                  <a:pt x="65878" y="41224"/>
                  <a:pt x="65866" y="41188"/>
                </a:cubicBezTo>
                <a:lnTo>
                  <a:pt x="65985" y="41176"/>
                </a:lnTo>
                <a:cubicBezTo>
                  <a:pt x="65973" y="41128"/>
                  <a:pt x="65961" y="41057"/>
                  <a:pt x="65961" y="41009"/>
                </a:cubicBezTo>
                <a:lnTo>
                  <a:pt x="66080" y="40997"/>
                </a:lnTo>
                <a:cubicBezTo>
                  <a:pt x="66068" y="40950"/>
                  <a:pt x="66045" y="40878"/>
                  <a:pt x="66045" y="40831"/>
                </a:cubicBezTo>
                <a:lnTo>
                  <a:pt x="66152" y="40819"/>
                </a:lnTo>
                <a:cubicBezTo>
                  <a:pt x="66152" y="40783"/>
                  <a:pt x="66140" y="40712"/>
                  <a:pt x="66140" y="40676"/>
                </a:cubicBezTo>
                <a:cubicBezTo>
                  <a:pt x="66247" y="40593"/>
                  <a:pt x="66223" y="40426"/>
                  <a:pt x="66330" y="40343"/>
                </a:cubicBezTo>
                <a:cubicBezTo>
                  <a:pt x="66330" y="40319"/>
                  <a:pt x="66318" y="40259"/>
                  <a:pt x="66307" y="40235"/>
                </a:cubicBezTo>
                <a:cubicBezTo>
                  <a:pt x="66402" y="40164"/>
                  <a:pt x="66438" y="40069"/>
                  <a:pt x="66426" y="39938"/>
                </a:cubicBezTo>
                <a:lnTo>
                  <a:pt x="66485" y="39938"/>
                </a:lnTo>
                <a:cubicBezTo>
                  <a:pt x="66497" y="39831"/>
                  <a:pt x="66521" y="39735"/>
                  <a:pt x="66568" y="39640"/>
                </a:cubicBezTo>
                <a:cubicBezTo>
                  <a:pt x="66652" y="39378"/>
                  <a:pt x="66759" y="39128"/>
                  <a:pt x="66783" y="38866"/>
                </a:cubicBezTo>
                <a:lnTo>
                  <a:pt x="66842" y="38866"/>
                </a:lnTo>
                <a:cubicBezTo>
                  <a:pt x="66854" y="38759"/>
                  <a:pt x="66866" y="38652"/>
                  <a:pt x="66878" y="38545"/>
                </a:cubicBezTo>
                <a:cubicBezTo>
                  <a:pt x="67009" y="38307"/>
                  <a:pt x="66997" y="38021"/>
                  <a:pt x="67104" y="37771"/>
                </a:cubicBezTo>
                <a:cubicBezTo>
                  <a:pt x="67116" y="37664"/>
                  <a:pt x="67128" y="37556"/>
                  <a:pt x="67140" y="37449"/>
                </a:cubicBezTo>
                <a:lnTo>
                  <a:pt x="67200" y="37437"/>
                </a:lnTo>
                <a:cubicBezTo>
                  <a:pt x="67211" y="36961"/>
                  <a:pt x="67390" y="36521"/>
                  <a:pt x="67414" y="36056"/>
                </a:cubicBezTo>
                <a:cubicBezTo>
                  <a:pt x="67497" y="35842"/>
                  <a:pt x="67473" y="35616"/>
                  <a:pt x="67485" y="35390"/>
                </a:cubicBezTo>
                <a:lnTo>
                  <a:pt x="67485" y="35390"/>
                </a:lnTo>
                <a:lnTo>
                  <a:pt x="67557" y="35401"/>
                </a:lnTo>
                <a:cubicBezTo>
                  <a:pt x="67557" y="35175"/>
                  <a:pt x="67569" y="34949"/>
                  <a:pt x="67592" y="34723"/>
                </a:cubicBezTo>
                <a:cubicBezTo>
                  <a:pt x="67604" y="34699"/>
                  <a:pt x="67616" y="34651"/>
                  <a:pt x="67628" y="34628"/>
                </a:cubicBezTo>
                <a:cubicBezTo>
                  <a:pt x="67711" y="33604"/>
                  <a:pt x="67842" y="32592"/>
                  <a:pt x="67842" y="31568"/>
                </a:cubicBezTo>
                <a:lnTo>
                  <a:pt x="67902" y="31568"/>
                </a:lnTo>
                <a:cubicBezTo>
                  <a:pt x="67902" y="31199"/>
                  <a:pt x="67914" y="30818"/>
                  <a:pt x="67938" y="30448"/>
                </a:cubicBezTo>
                <a:cubicBezTo>
                  <a:pt x="68057" y="29877"/>
                  <a:pt x="67962" y="29282"/>
                  <a:pt x="68069" y="28710"/>
                </a:cubicBezTo>
                <a:cubicBezTo>
                  <a:pt x="68140" y="28341"/>
                  <a:pt x="68069" y="27972"/>
                  <a:pt x="68164" y="27627"/>
                </a:cubicBezTo>
                <a:cubicBezTo>
                  <a:pt x="68188" y="26948"/>
                  <a:pt x="68307" y="26293"/>
                  <a:pt x="68295" y="25615"/>
                </a:cubicBezTo>
                <a:lnTo>
                  <a:pt x="68354" y="25615"/>
                </a:lnTo>
                <a:cubicBezTo>
                  <a:pt x="68343" y="25091"/>
                  <a:pt x="68390" y="24579"/>
                  <a:pt x="68450" y="24067"/>
                </a:cubicBezTo>
                <a:cubicBezTo>
                  <a:pt x="68438" y="23305"/>
                  <a:pt x="68557" y="22567"/>
                  <a:pt x="68557" y="21816"/>
                </a:cubicBezTo>
                <a:cubicBezTo>
                  <a:pt x="68664" y="21340"/>
                  <a:pt x="68628" y="20840"/>
                  <a:pt x="68640" y="20364"/>
                </a:cubicBezTo>
                <a:lnTo>
                  <a:pt x="68700" y="20364"/>
                </a:lnTo>
                <a:cubicBezTo>
                  <a:pt x="68712" y="19900"/>
                  <a:pt x="68712" y="19435"/>
                  <a:pt x="68747" y="18971"/>
                </a:cubicBezTo>
                <a:cubicBezTo>
                  <a:pt x="68807" y="18721"/>
                  <a:pt x="68795" y="18459"/>
                  <a:pt x="68795" y="18197"/>
                </a:cubicBezTo>
                <a:cubicBezTo>
                  <a:pt x="68831" y="16792"/>
                  <a:pt x="68819" y="15375"/>
                  <a:pt x="68795" y="13970"/>
                </a:cubicBezTo>
                <a:lnTo>
                  <a:pt x="68747" y="13958"/>
                </a:lnTo>
                <a:cubicBezTo>
                  <a:pt x="68771" y="12792"/>
                  <a:pt x="68593" y="11649"/>
                  <a:pt x="68450" y="10494"/>
                </a:cubicBezTo>
                <a:lnTo>
                  <a:pt x="68390" y="10494"/>
                </a:lnTo>
                <a:cubicBezTo>
                  <a:pt x="68390" y="10160"/>
                  <a:pt x="68259" y="9851"/>
                  <a:pt x="68259" y="9529"/>
                </a:cubicBezTo>
                <a:lnTo>
                  <a:pt x="68188" y="9517"/>
                </a:lnTo>
                <a:cubicBezTo>
                  <a:pt x="68188" y="9398"/>
                  <a:pt x="68188" y="9279"/>
                  <a:pt x="68188" y="9172"/>
                </a:cubicBezTo>
                <a:lnTo>
                  <a:pt x="68116" y="9160"/>
                </a:lnTo>
                <a:cubicBezTo>
                  <a:pt x="68104" y="9017"/>
                  <a:pt x="68092" y="8862"/>
                  <a:pt x="68092" y="8720"/>
                </a:cubicBezTo>
                <a:lnTo>
                  <a:pt x="68021" y="8720"/>
                </a:lnTo>
                <a:cubicBezTo>
                  <a:pt x="68009" y="8612"/>
                  <a:pt x="67997" y="8505"/>
                  <a:pt x="67997" y="8398"/>
                </a:cubicBezTo>
                <a:cubicBezTo>
                  <a:pt x="67914" y="8196"/>
                  <a:pt x="67854" y="7981"/>
                  <a:pt x="67807" y="7779"/>
                </a:cubicBezTo>
                <a:cubicBezTo>
                  <a:pt x="67759" y="7660"/>
                  <a:pt x="67723" y="7553"/>
                  <a:pt x="67688" y="7434"/>
                </a:cubicBezTo>
                <a:cubicBezTo>
                  <a:pt x="67628" y="7291"/>
                  <a:pt x="67569" y="7136"/>
                  <a:pt x="67509" y="6993"/>
                </a:cubicBezTo>
                <a:cubicBezTo>
                  <a:pt x="67402" y="6767"/>
                  <a:pt x="67307" y="6553"/>
                  <a:pt x="67200" y="6338"/>
                </a:cubicBezTo>
                <a:cubicBezTo>
                  <a:pt x="66640" y="5303"/>
                  <a:pt x="65854" y="4410"/>
                  <a:pt x="64902" y="3743"/>
                </a:cubicBezTo>
                <a:cubicBezTo>
                  <a:pt x="63985" y="3147"/>
                  <a:pt x="62973" y="2743"/>
                  <a:pt x="61937" y="2433"/>
                </a:cubicBezTo>
                <a:cubicBezTo>
                  <a:pt x="60270" y="1874"/>
                  <a:pt x="58484" y="2171"/>
                  <a:pt x="56782" y="1802"/>
                </a:cubicBezTo>
                <a:cubicBezTo>
                  <a:pt x="56667" y="1776"/>
                  <a:pt x="56550" y="1771"/>
                  <a:pt x="56433" y="1771"/>
                </a:cubicBezTo>
                <a:cubicBezTo>
                  <a:pt x="56344" y="1771"/>
                  <a:pt x="56255" y="1774"/>
                  <a:pt x="56166" y="1774"/>
                </a:cubicBezTo>
                <a:cubicBezTo>
                  <a:pt x="56102" y="1774"/>
                  <a:pt x="56037" y="1772"/>
                  <a:pt x="55972" y="1766"/>
                </a:cubicBezTo>
                <a:cubicBezTo>
                  <a:pt x="53376" y="1314"/>
                  <a:pt x="50757" y="1123"/>
                  <a:pt x="48150" y="838"/>
                </a:cubicBezTo>
                <a:cubicBezTo>
                  <a:pt x="46447" y="695"/>
                  <a:pt x="44756" y="516"/>
                  <a:pt x="43054" y="421"/>
                </a:cubicBezTo>
                <a:cubicBezTo>
                  <a:pt x="42613" y="326"/>
                  <a:pt x="42161" y="385"/>
                  <a:pt x="41708" y="326"/>
                </a:cubicBezTo>
                <a:cubicBezTo>
                  <a:pt x="41077" y="230"/>
                  <a:pt x="40422" y="314"/>
                  <a:pt x="39791" y="219"/>
                </a:cubicBezTo>
                <a:cubicBezTo>
                  <a:pt x="39160" y="183"/>
                  <a:pt x="38529" y="183"/>
                  <a:pt x="37910" y="159"/>
                </a:cubicBezTo>
                <a:cubicBezTo>
                  <a:pt x="36815" y="64"/>
                  <a:pt x="35707" y="111"/>
                  <a:pt x="34612" y="64"/>
                </a:cubicBezTo>
                <a:cubicBezTo>
                  <a:pt x="34129" y="17"/>
                  <a:pt x="33645" y="11"/>
                  <a:pt x="33162" y="11"/>
                </a:cubicBezTo>
                <a:cubicBezTo>
                  <a:pt x="33019" y="11"/>
                  <a:pt x="32877" y="12"/>
                  <a:pt x="32734" y="12"/>
                </a:cubicBezTo>
                <a:cubicBezTo>
                  <a:pt x="32503" y="12"/>
                  <a:pt x="32272" y="11"/>
                  <a:pt x="32040" y="4"/>
                </a:cubicBezTo>
                <a:cubicBezTo>
                  <a:pt x="31782" y="5"/>
                  <a:pt x="31524" y="6"/>
                  <a:pt x="31266" y="6"/>
                </a:cubicBezTo>
                <a:cubicBezTo>
                  <a:pt x="30411" y="6"/>
                  <a:pt x="29554" y="1"/>
                  <a:pt x="28697" y="1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Chi ha avuto l’</a:t>
            </a:r>
            <a:r>
              <a:rPr lang="en-US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idea</a:t>
            </a:r>
            <a:endParaRPr sz="13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p32"/>
          <p:cNvSpPr/>
          <p:nvPr/>
        </p:nvSpPr>
        <p:spPr>
          <a:xfrm>
            <a:off x="3176593" y="946022"/>
            <a:ext cx="1832331" cy="1219332"/>
          </a:xfrm>
          <a:custGeom>
            <a:avLst/>
            <a:gdLst/>
            <a:ahLst/>
            <a:cxnLst/>
            <a:rect l="l" t="t" r="r" b="b"/>
            <a:pathLst>
              <a:path w="69236" h="49127" extrusionOk="0">
                <a:moveTo>
                  <a:pt x="32043" y="1"/>
                </a:moveTo>
                <a:cubicBezTo>
                  <a:pt x="31375" y="1"/>
                  <a:pt x="30708" y="9"/>
                  <a:pt x="30040" y="20"/>
                </a:cubicBezTo>
                <a:cubicBezTo>
                  <a:pt x="29695" y="20"/>
                  <a:pt x="29362" y="32"/>
                  <a:pt x="29028" y="68"/>
                </a:cubicBezTo>
                <a:cubicBezTo>
                  <a:pt x="28195" y="139"/>
                  <a:pt x="27361" y="68"/>
                  <a:pt x="26540" y="163"/>
                </a:cubicBezTo>
                <a:cubicBezTo>
                  <a:pt x="25720" y="196"/>
                  <a:pt x="24901" y="199"/>
                  <a:pt x="24082" y="199"/>
                </a:cubicBezTo>
                <a:cubicBezTo>
                  <a:pt x="23848" y="199"/>
                  <a:pt x="23614" y="199"/>
                  <a:pt x="23380" y="199"/>
                </a:cubicBezTo>
                <a:cubicBezTo>
                  <a:pt x="22328" y="199"/>
                  <a:pt x="21277" y="205"/>
                  <a:pt x="20230" y="270"/>
                </a:cubicBezTo>
                <a:cubicBezTo>
                  <a:pt x="18241" y="306"/>
                  <a:pt x="16241" y="235"/>
                  <a:pt x="14253" y="485"/>
                </a:cubicBezTo>
                <a:cubicBezTo>
                  <a:pt x="13872" y="544"/>
                  <a:pt x="13491" y="568"/>
                  <a:pt x="13110" y="568"/>
                </a:cubicBezTo>
                <a:cubicBezTo>
                  <a:pt x="13077" y="567"/>
                  <a:pt x="13045" y="567"/>
                  <a:pt x="13013" y="567"/>
                </a:cubicBezTo>
                <a:cubicBezTo>
                  <a:pt x="12356" y="567"/>
                  <a:pt x="11709" y="679"/>
                  <a:pt x="11062" y="758"/>
                </a:cubicBezTo>
                <a:cubicBezTo>
                  <a:pt x="9383" y="997"/>
                  <a:pt x="7680" y="1354"/>
                  <a:pt x="6252" y="2294"/>
                </a:cubicBezTo>
                <a:cubicBezTo>
                  <a:pt x="5144" y="2949"/>
                  <a:pt x="4240" y="3902"/>
                  <a:pt x="3466" y="4914"/>
                </a:cubicBezTo>
                <a:cubicBezTo>
                  <a:pt x="2477" y="6235"/>
                  <a:pt x="1858" y="7795"/>
                  <a:pt x="1418" y="9367"/>
                </a:cubicBezTo>
                <a:cubicBezTo>
                  <a:pt x="1132" y="10343"/>
                  <a:pt x="834" y="11319"/>
                  <a:pt x="751" y="12331"/>
                </a:cubicBezTo>
                <a:cubicBezTo>
                  <a:pt x="656" y="13677"/>
                  <a:pt x="441" y="14998"/>
                  <a:pt x="358" y="16344"/>
                </a:cubicBezTo>
                <a:cubicBezTo>
                  <a:pt x="334" y="17058"/>
                  <a:pt x="227" y="17761"/>
                  <a:pt x="251" y="18475"/>
                </a:cubicBezTo>
                <a:cubicBezTo>
                  <a:pt x="72" y="20809"/>
                  <a:pt x="263" y="23166"/>
                  <a:pt x="96" y="25500"/>
                </a:cubicBezTo>
                <a:cubicBezTo>
                  <a:pt x="108" y="27131"/>
                  <a:pt x="96" y="28762"/>
                  <a:pt x="1" y="30393"/>
                </a:cubicBezTo>
                <a:cubicBezTo>
                  <a:pt x="60" y="31679"/>
                  <a:pt x="191" y="32965"/>
                  <a:pt x="346" y="34251"/>
                </a:cubicBezTo>
                <a:cubicBezTo>
                  <a:pt x="513" y="35501"/>
                  <a:pt x="656" y="36763"/>
                  <a:pt x="989" y="37977"/>
                </a:cubicBezTo>
                <a:cubicBezTo>
                  <a:pt x="1573" y="40061"/>
                  <a:pt x="2287" y="42240"/>
                  <a:pt x="3906" y="43764"/>
                </a:cubicBezTo>
                <a:cubicBezTo>
                  <a:pt x="4549" y="44430"/>
                  <a:pt x="5240" y="45085"/>
                  <a:pt x="6073" y="45514"/>
                </a:cubicBezTo>
                <a:cubicBezTo>
                  <a:pt x="6514" y="45740"/>
                  <a:pt x="6930" y="46050"/>
                  <a:pt x="7395" y="46240"/>
                </a:cubicBezTo>
                <a:cubicBezTo>
                  <a:pt x="7788" y="46395"/>
                  <a:pt x="8192" y="46514"/>
                  <a:pt x="8597" y="46633"/>
                </a:cubicBezTo>
                <a:cubicBezTo>
                  <a:pt x="9335" y="46883"/>
                  <a:pt x="10121" y="46943"/>
                  <a:pt x="10895" y="47074"/>
                </a:cubicBezTo>
                <a:cubicBezTo>
                  <a:pt x="12288" y="47193"/>
                  <a:pt x="13657" y="47455"/>
                  <a:pt x="15027" y="47681"/>
                </a:cubicBezTo>
                <a:cubicBezTo>
                  <a:pt x="18896" y="48300"/>
                  <a:pt x="22813" y="48502"/>
                  <a:pt x="26719" y="48752"/>
                </a:cubicBezTo>
                <a:cubicBezTo>
                  <a:pt x="27159" y="48752"/>
                  <a:pt x="27600" y="48764"/>
                  <a:pt x="28052" y="48812"/>
                </a:cubicBezTo>
                <a:cubicBezTo>
                  <a:pt x="28993" y="48860"/>
                  <a:pt x="29945" y="48836"/>
                  <a:pt x="30898" y="48872"/>
                </a:cubicBezTo>
                <a:cubicBezTo>
                  <a:pt x="31874" y="48979"/>
                  <a:pt x="32850" y="48895"/>
                  <a:pt x="33815" y="48979"/>
                </a:cubicBezTo>
                <a:cubicBezTo>
                  <a:pt x="34684" y="49026"/>
                  <a:pt x="35541" y="49026"/>
                  <a:pt x="36398" y="49026"/>
                </a:cubicBezTo>
                <a:cubicBezTo>
                  <a:pt x="37935" y="49107"/>
                  <a:pt x="39475" y="49127"/>
                  <a:pt x="41015" y="49127"/>
                </a:cubicBezTo>
                <a:cubicBezTo>
                  <a:pt x="42208" y="49127"/>
                  <a:pt x="43400" y="49115"/>
                  <a:pt x="44590" y="49110"/>
                </a:cubicBezTo>
                <a:cubicBezTo>
                  <a:pt x="44676" y="49110"/>
                  <a:pt x="44763" y="49111"/>
                  <a:pt x="44849" y="49111"/>
                </a:cubicBezTo>
                <a:cubicBezTo>
                  <a:pt x="46241" y="49111"/>
                  <a:pt x="47641" y="49026"/>
                  <a:pt x="49031" y="49014"/>
                </a:cubicBezTo>
                <a:cubicBezTo>
                  <a:pt x="49769" y="48931"/>
                  <a:pt x="50519" y="48943"/>
                  <a:pt x="51257" y="48872"/>
                </a:cubicBezTo>
                <a:cubicBezTo>
                  <a:pt x="53912" y="48800"/>
                  <a:pt x="56567" y="48467"/>
                  <a:pt x="59163" y="47919"/>
                </a:cubicBezTo>
                <a:cubicBezTo>
                  <a:pt x="60270" y="47681"/>
                  <a:pt x="61342" y="47324"/>
                  <a:pt x="62402" y="46967"/>
                </a:cubicBezTo>
                <a:cubicBezTo>
                  <a:pt x="63152" y="46716"/>
                  <a:pt x="63771" y="46216"/>
                  <a:pt x="64449" y="45812"/>
                </a:cubicBezTo>
                <a:cubicBezTo>
                  <a:pt x="64890" y="45550"/>
                  <a:pt x="65295" y="45228"/>
                  <a:pt x="65676" y="44895"/>
                </a:cubicBezTo>
                <a:cubicBezTo>
                  <a:pt x="67307" y="43418"/>
                  <a:pt x="68009" y="41240"/>
                  <a:pt x="68462" y="39168"/>
                </a:cubicBezTo>
                <a:cubicBezTo>
                  <a:pt x="68962" y="36596"/>
                  <a:pt x="69236" y="33977"/>
                  <a:pt x="69152" y="31369"/>
                </a:cubicBezTo>
                <a:cubicBezTo>
                  <a:pt x="69069" y="30536"/>
                  <a:pt x="69117" y="29702"/>
                  <a:pt x="69045" y="28881"/>
                </a:cubicBezTo>
                <a:cubicBezTo>
                  <a:pt x="68986" y="28167"/>
                  <a:pt x="69010" y="27452"/>
                  <a:pt x="68986" y="26750"/>
                </a:cubicBezTo>
                <a:cubicBezTo>
                  <a:pt x="68938" y="25416"/>
                  <a:pt x="68819" y="24083"/>
                  <a:pt x="68807" y="22749"/>
                </a:cubicBezTo>
                <a:cubicBezTo>
                  <a:pt x="68807" y="22154"/>
                  <a:pt x="68724" y="21559"/>
                  <a:pt x="68736" y="20963"/>
                </a:cubicBezTo>
                <a:cubicBezTo>
                  <a:pt x="68664" y="19415"/>
                  <a:pt x="68498" y="17880"/>
                  <a:pt x="68355" y="16344"/>
                </a:cubicBezTo>
                <a:cubicBezTo>
                  <a:pt x="68259" y="15058"/>
                  <a:pt x="68033" y="13784"/>
                  <a:pt x="67831" y="12498"/>
                </a:cubicBezTo>
                <a:cubicBezTo>
                  <a:pt x="67462" y="10414"/>
                  <a:pt x="66902" y="8295"/>
                  <a:pt x="65723" y="6509"/>
                </a:cubicBezTo>
                <a:cubicBezTo>
                  <a:pt x="65033" y="5461"/>
                  <a:pt x="64116" y="4580"/>
                  <a:pt x="63056" y="3937"/>
                </a:cubicBezTo>
                <a:cubicBezTo>
                  <a:pt x="61854" y="3211"/>
                  <a:pt x="60556" y="2675"/>
                  <a:pt x="59223" y="2247"/>
                </a:cubicBezTo>
                <a:cubicBezTo>
                  <a:pt x="57925" y="1878"/>
                  <a:pt x="56591" y="1616"/>
                  <a:pt x="55258" y="1413"/>
                </a:cubicBezTo>
                <a:cubicBezTo>
                  <a:pt x="52615" y="1056"/>
                  <a:pt x="49948" y="1008"/>
                  <a:pt x="47293" y="818"/>
                </a:cubicBezTo>
                <a:cubicBezTo>
                  <a:pt x="45530" y="699"/>
                  <a:pt x="43768" y="497"/>
                  <a:pt x="42006" y="437"/>
                </a:cubicBezTo>
                <a:cubicBezTo>
                  <a:pt x="40649" y="330"/>
                  <a:pt x="39280" y="318"/>
                  <a:pt x="37922" y="211"/>
                </a:cubicBezTo>
                <a:cubicBezTo>
                  <a:pt x="37506" y="187"/>
                  <a:pt x="37089" y="211"/>
                  <a:pt x="36684" y="163"/>
                </a:cubicBezTo>
                <a:cubicBezTo>
                  <a:pt x="35910" y="80"/>
                  <a:pt x="35124" y="127"/>
                  <a:pt x="34362" y="44"/>
                </a:cubicBezTo>
                <a:cubicBezTo>
                  <a:pt x="33589" y="12"/>
                  <a:pt x="32816" y="1"/>
                  <a:pt x="320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2"/>
          <p:cNvSpPr/>
          <p:nvPr/>
        </p:nvSpPr>
        <p:spPr>
          <a:xfrm>
            <a:off x="843066" y="1036634"/>
            <a:ext cx="1873372" cy="1272681"/>
          </a:xfrm>
          <a:custGeom>
            <a:avLst/>
            <a:gdLst/>
            <a:ahLst/>
            <a:cxnLst/>
            <a:rect l="l" t="t" r="r" b="b"/>
            <a:pathLst>
              <a:path w="57115" h="49181" extrusionOk="0">
                <a:moveTo>
                  <a:pt x="34254" y="1"/>
                </a:moveTo>
                <a:cubicBezTo>
                  <a:pt x="33696" y="1"/>
                  <a:pt x="33137" y="5"/>
                  <a:pt x="32576" y="20"/>
                </a:cubicBezTo>
                <a:cubicBezTo>
                  <a:pt x="31968" y="80"/>
                  <a:pt x="31349" y="80"/>
                  <a:pt x="30730" y="92"/>
                </a:cubicBezTo>
                <a:cubicBezTo>
                  <a:pt x="30194" y="104"/>
                  <a:pt x="29647" y="80"/>
                  <a:pt x="29111" y="139"/>
                </a:cubicBezTo>
                <a:cubicBezTo>
                  <a:pt x="28456" y="211"/>
                  <a:pt x="27801" y="151"/>
                  <a:pt x="27146" y="211"/>
                </a:cubicBezTo>
                <a:cubicBezTo>
                  <a:pt x="26110" y="318"/>
                  <a:pt x="25075" y="223"/>
                  <a:pt x="24039" y="330"/>
                </a:cubicBezTo>
                <a:cubicBezTo>
                  <a:pt x="23539" y="377"/>
                  <a:pt x="23027" y="330"/>
                  <a:pt x="22527" y="389"/>
                </a:cubicBezTo>
                <a:cubicBezTo>
                  <a:pt x="19348" y="592"/>
                  <a:pt x="16157" y="806"/>
                  <a:pt x="13014" y="1377"/>
                </a:cubicBezTo>
                <a:cubicBezTo>
                  <a:pt x="11728" y="1580"/>
                  <a:pt x="10466" y="1937"/>
                  <a:pt x="9156" y="2056"/>
                </a:cubicBezTo>
                <a:cubicBezTo>
                  <a:pt x="8311" y="2199"/>
                  <a:pt x="7465" y="2342"/>
                  <a:pt x="6679" y="2687"/>
                </a:cubicBezTo>
                <a:cubicBezTo>
                  <a:pt x="5977" y="2901"/>
                  <a:pt x="5429" y="3390"/>
                  <a:pt x="4834" y="3783"/>
                </a:cubicBezTo>
                <a:cubicBezTo>
                  <a:pt x="4096" y="4318"/>
                  <a:pt x="3536" y="5045"/>
                  <a:pt x="2977" y="5747"/>
                </a:cubicBezTo>
                <a:cubicBezTo>
                  <a:pt x="2334" y="6569"/>
                  <a:pt x="1917" y="7545"/>
                  <a:pt x="1572" y="8521"/>
                </a:cubicBezTo>
                <a:cubicBezTo>
                  <a:pt x="1036" y="10200"/>
                  <a:pt x="619" y="11915"/>
                  <a:pt x="452" y="13653"/>
                </a:cubicBezTo>
                <a:cubicBezTo>
                  <a:pt x="274" y="15546"/>
                  <a:pt x="0" y="17439"/>
                  <a:pt x="60" y="19344"/>
                </a:cubicBezTo>
                <a:cubicBezTo>
                  <a:pt x="60" y="20737"/>
                  <a:pt x="167" y="22130"/>
                  <a:pt x="143" y="23523"/>
                </a:cubicBezTo>
                <a:cubicBezTo>
                  <a:pt x="167" y="25369"/>
                  <a:pt x="179" y="27202"/>
                  <a:pt x="167" y="29036"/>
                </a:cubicBezTo>
                <a:cubicBezTo>
                  <a:pt x="155" y="29762"/>
                  <a:pt x="262" y="30476"/>
                  <a:pt x="250" y="31203"/>
                </a:cubicBezTo>
                <a:cubicBezTo>
                  <a:pt x="321" y="33179"/>
                  <a:pt x="512" y="35155"/>
                  <a:pt x="679" y="37120"/>
                </a:cubicBezTo>
                <a:cubicBezTo>
                  <a:pt x="774" y="38025"/>
                  <a:pt x="976" y="38906"/>
                  <a:pt x="1203" y="39787"/>
                </a:cubicBezTo>
                <a:cubicBezTo>
                  <a:pt x="1643" y="41752"/>
                  <a:pt x="2346" y="43704"/>
                  <a:pt x="3620" y="45288"/>
                </a:cubicBezTo>
                <a:cubicBezTo>
                  <a:pt x="4036" y="45835"/>
                  <a:pt x="4512" y="46347"/>
                  <a:pt x="5072" y="46764"/>
                </a:cubicBezTo>
                <a:cubicBezTo>
                  <a:pt x="5941" y="47490"/>
                  <a:pt x="7013" y="47943"/>
                  <a:pt x="8108" y="48181"/>
                </a:cubicBezTo>
                <a:cubicBezTo>
                  <a:pt x="9073" y="48407"/>
                  <a:pt x="10061" y="48586"/>
                  <a:pt x="11061" y="48586"/>
                </a:cubicBezTo>
                <a:cubicBezTo>
                  <a:pt x="12082" y="48720"/>
                  <a:pt x="13104" y="48845"/>
                  <a:pt x="14133" y="48845"/>
                </a:cubicBezTo>
                <a:cubicBezTo>
                  <a:pt x="14292" y="48845"/>
                  <a:pt x="14450" y="48842"/>
                  <a:pt x="14609" y="48836"/>
                </a:cubicBezTo>
                <a:cubicBezTo>
                  <a:pt x="16026" y="48943"/>
                  <a:pt x="17455" y="48907"/>
                  <a:pt x="18871" y="48931"/>
                </a:cubicBezTo>
                <a:cubicBezTo>
                  <a:pt x="19537" y="48991"/>
                  <a:pt x="20205" y="48993"/>
                  <a:pt x="20874" y="48993"/>
                </a:cubicBezTo>
                <a:cubicBezTo>
                  <a:pt x="20935" y="48993"/>
                  <a:pt x="20995" y="48993"/>
                  <a:pt x="21056" y="48993"/>
                </a:cubicBezTo>
                <a:cubicBezTo>
                  <a:pt x="21785" y="48993"/>
                  <a:pt x="22515" y="48996"/>
                  <a:pt x="23241" y="49074"/>
                </a:cubicBezTo>
                <a:cubicBezTo>
                  <a:pt x="23682" y="49110"/>
                  <a:pt x="24134" y="49074"/>
                  <a:pt x="24575" y="49121"/>
                </a:cubicBezTo>
                <a:cubicBezTo>
                  <a:pt x="25078" y="49173"/>
                  <a:pt x="25587" y="49179"/>
                  <a:pt x="26097" y="49179"/>
                </a:cubicBezTo>
                <a:cubicBezTo>
                  <a:pt x="26265" y="49179"/>
                  <a:pt x="26433" y="49178"/>
                  <a:pt x="26601" y="49178"/>
                </a:cubicBezTo>
                <a:cubicBezTo>
                  <a:pt x="26755" y="49178"/>
                  <a:pt x="26909" y="49179"/>
                  <a:pt x="27063" y="49181"/>
                </a:cubicBezTo>
                <a:cubicBezTo>
                  <a:pt x="29016" y="49062"/>
                  <a:pt x="30980" y="48990"/>
                  <a:pt x="32933" y="48836"/>
                </a:cubicBezTo>
                <a:cubicBezTo>
                  <a:pt x="35373" y="48740"/>
                  <a:pt x="37790" y="48431"/>
                  <a:pt x="40231" y="48240"/>
                </a:cubicBezTo>
                <a:cubicBezTo>
                  <a:pt x="42541" y="48098"/>
                  <a:pt x="44887" y="47978"/>
                  <a:pt x="47149" y="47431"/>
                </a:cubicBezTo>
                <a:cubicBezTo>
                  <a:pt x="48768" y="47062"/>
                  <a:pt x="50316" y="46395"/>
                  <a:pt x="51685" y="45478"/>
                </a:cubicBezTo>
                <a:cubicBezTo>
                  <a:pt x="52661" y="44847"/>
                  <a:pt x="53471" y="43978"/>
                  <a:pt x="54066" y="42978"/>
                </a:cubicBezTo>
                <a:cubicBezTo>
                  <a:pt x="54959" y="41490"/>
                  <a:pt x="55424" y="39787"/>
                  <a:pt x="55757" y="38096"/>
                </a:cubicBezTo>
                <a:cubicBezTo>
                  <a:pt x="56162" y="35834"/>
                  <a:pt x="56412" y="33548"/>
                  <a:pt x="56555" y="31250"/>
                </a:cubicBezTo>
                <a:cubicBezTo>
                  <a:pt x="56638" y="30155"/>
                  <a:pt x="56733" y="29071"/>
                  <a:pt x="56745" y="27964"/>
                </a:cubicBezTo>
                <a:cubicBezTo>
                  <a:pt x="56840" y="26726"/>
                  <a:pt x="56769" y="25476"/>
                  <a:pt x="56888" y="24237"/>
                </a:cubicBezTo>
                <a:cubicBezTo>
                  <a:pt x="56900" y="23023"/>
                  <a:pt x="56995" y="21809"/>
                  <a:pt x="56995" y="20594"/>
                </a:cubicBezTo>
                <a:cubicBezTo>
                  <a:pt x="56971" y="19725"/>
                  <a:pt x="57102" y="18880"/>
                  <a:pt x="57079" y="18010"/>
                </a:cubicBezTo>
                <a:cubicBezTo>
                  <a:pt x="57114" y="16022"/>
                  <a:pt x="57067" y="14022"/>
                  <a:pt x="56805" y="12045"/>
                </a:cubicBezTo>
                <a:cubicBezTo>
                  <a:pt x="56638" y="10617"/>
                  <a:pt x="56424" y="9200"/>
                  <a:pt x="56031" y="7819"/>
                </a:cubicBezTo>
                <a:cubicBezTo>
                  <a:pt x="55638" y="6438"/>
                  <a:pt x="55043" y="5068"/>
                  <a:pt x="54007" y="4044"/>
                </a:cubicBezTo>
                <a:cubicBezTo>
                  <a:pt x="53531" y="3533"/>
                  <a:pt x="52935" y="3163"/>
                  <a:pt x="52399" y="2723"/>
                </a:cubicBezTo>
                <a:cubicBezTo>
                  <a:pt x="51876" y="2294"/>
                  <a:pt x="51245" y="2056"/>
                  <a:pt x="50613" y="1830"/>
                </a:cubicBezTo>
                <a:cubicBezTo>
                  <a:pt x="49804" y="1508"/>
                  <a:pt x="48970" y="1247"/>
                  <a:pt x="48113" y="1068"/>
                </a:cubicBezTo>
                <a:cubicBezTo>
                  <a:pt x="46101" y="592"/>
                  <a:pt x="44053" y="330"/>
                  <a:pt x="41993" y="270"/>
                </a:cubicBezTo>
                <a:cubicBezTo>
                  <a:pt x="40928" y="184"/>
                  <a:pt x="39862" y="88"/>
                  <a:pt x="38788" y="88"/>
                </a:cubicBezTo>
                <a:cubicBezTo>
                  <a:pt x="38674" y="88"/>
                  <a:pt x="38560" y="89"/>
                  <a:pt x="38445" y="92"/>
                </a:cubicBezTo>
                <a:cubicBezTo>
                  <a:pt x="38407" y="92"/>
                  <a:pt x="38368" y="93"/>
                  <a:pt x="38330" y="93"/>
                </a:cubicBezTo>
                <a:cubicBezTo>
                  <a:pt x="37715" y="93"/>
                  <a:pt x="37108" y="8"/>
                  <a:pt x="36481" y="8"/>
                </a:cubicBezTo>
                <a:cubicBezTo>
                  <a:pt x="35739" y="8"/>
                  <a:pt x="34998" y="1"/>
                  <a:pt x="342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Qual è il </a:t>
            </a:r>
            <a:r>
              <a:rPr lang="en-US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problema</a:t>
            </a:r>
            <a:endParaRPr sz="13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da risolvere</a:t>
            </a:r>
            <a:endParaRPr sz="13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3128031" y="911696"/>
            <a:ext cx="1880758" cy="1292704"/>
          </a:xfrm>
          <a:custGeom>
            <a:avLst/>
            <a:gdLst/>
            <a:ahLst/>
            <a:cxnLst/>
            <a:rect l="l" t="t" r="r" b="b"/>
            <a:pathLst>
              <a:path w="68867" h="49643" extrusionOk="0">
                <a:moveTo>
                  <a:pt x="26845" y="2055"/>
                </a:moveTo>
                <a:cubicBezTo>
                  <a:pt x="27604" y="2055"/>
                  <a:pt x="28362" y="2073"/>
                  <a:pt x="29117" y="2073"/>
                </a:cubicBezTo>
                <a:cubicBezTo>
                  <a:pt x="29374" y="2073"/>
                  <a:pt x="29630" y="2071"/>
                  <a:pt x="29886" y="2065"/>
                </a:cubicBezTo>
                <a:lnTo>
                  <a:pt x="29897" y="2125"/>
                </a:lnTo>
                <a:cubicBezTo>
                  <a:pt x="29979" y="2124"/>
                  <a:pt x="30061" y="2123"/>
                  <a:pt x="30143" y="2123"/>
                </a:cubicBezTo>
                <a:cubicBezTo>
                  <a:pt x="30706" y="2123"/>
                  <a:pt x="31268" y="2151"/>
                  <a:pt x="31831" y="2151"/>
                </a:cubicBezTo>
                <a:cubicBezTo>
                  <a:pt x="31913" y="2151"/>
                  <a:pt x="31994" y="2150"/>
                  <a:pt x="32076" y="2149"/>
                </a:cubicBezTo>
                <a:cubicBezTo>
                  <a:pt x="32362" y="2149"/>
                  <a:pt x="32660" y="2149"/>
                  <a:pt x="32945" y="2208"/>
                </a:cubicBezTo>
                <a:cubicBezTo>
                  <a:pt x="33755" y="2244"/>
                  <a:pt x="34565" y="2220"/>
                  <a:pt x="35362" y="2268"/>
                </a:cubicBezTo>
                <a:cubicBezTo>
                  <a:pt x="36077" y="2363"/>
                  <a:pt x="36791" y="2292"/>
                  <a:pt x="37506" y="2351"/>
                </a:cubicBezTo>
                <a:cubicBezTo>
                  <a:pt x="38125" y="2446"/>
                  <a:pt x="38756" y="2375"/>
                  <a:pt x="39387" y="2434"/>
                </a:cubicBezTo>
                <a:cubicBezTo>
                  <a:pt x="39690" y="2488"/>
                  <a:pt x="40000" y="2494"/>
                  <a:pt x="40311" y="2494"/>
                </a:cubicBezTo>
                <a:cubicBezTo>
                  <a:pt x="40400" y="2494"/>
                  <a:pt x="40489" y="2493"/>
                  <a:pt x="40578" y="2493"/>
                </a:cubicBezTo>
                <a:cubicBezTo>
                  <a:pt x="40800" y="2493"/>
                  <a:pt x="41023" y="2497"/>
                  <a:pt x="41244" y="2518"/>
                </a:cubicBezTo>
                <a:cubicBezTo>
                  <a:pt x="41458" y="2565"/>
                  <a:pt x="41679" y="2574"/>
                  <a:pt x="41899" y="2574"/>
                </a:cubicBezTo>
                <a:cubicBezTo>
                  <a:pt x="42031" y="2574"/>
                  <a:pt x="42163" y="2571"/>
                  <a:pt x="42294" y="2571"/>
                </a:cubicBezTo>
                <a:cubicBezTo>
                  <a:pt x="42381" y="2571"/>
                  <a:pt x="42468" y="2573"/>
                  <a:pt x="42554" y="2577"/>
                </a:cubicBezTo>
                <a:cubicBezTo>
                  <a:pt x="43482" y="2601"/>
                  <a:pt x="44399" y="2589"/>
                  <a:pt x="45316" y="2637"/>
                </a:cubicBezTo>
                <a:cubicBezTo>
                  <a:pt x="46209" y="2696"/>
                  <a:pt x="47090" y="2768"/>
                  <a:pt x="47983" y="2804"/>
                </a:cubicBezTo>
                <a:cubicBezTo>
                  <a:pt x="49019" y="2958"/>
                  <a:pt x="50079" y="2982"/>
                  <a:pt x="51114" y="3196"/>
                </a:cubicBezTo>
                <a:cubicBezTo>
                  <a:pt x="52615" y="3494"/>
                  <a:pt x="54115" y="3768"/>
                  <a:pt x="55627" y="4030"/>
                </a:cubicBezTo>
                <a:cubicBezTo>
                  <a:pt x="56877" y="4304"/>
                  <a:pt x="57972" y="4994"/>
                  <a:pt x="59103" y="5578"/>
                </a:cubicBezTo>
                <a:cubicBezTo>
                  <a:pt x="59687" y="5899"/>
                  <a:pt x="60294" y="6197"/>
                  <a:pt x="60830" y="6602"/>
                </a:cubicBezTo>
                <a:cubicBezTo>
                  <a:pt x="61616" y="7137"/>
                  <a:pt x="62413" y="7697"/>
                  <a:pt x="62961" y="8495"/>
                </a:cubicBezTo>
                <a:cubicBezTo>
                  <a:pt x="63021" y="8638"/>
                  <a:pt x="63128" y="8757"/>
                  <a:pt x="63235" y="8864"/>
                </a:cubicBezTo>
                <a:lnTo>
                  <a:pt x="63223" y="8983"/>
                </a:lnTo>
                <a:lnTo>
                  <a:pt x="63342" y="8995"/>
                </a:lnTo>
                <a:cubicBezTo>
                  <a:pt x="63330" y="9042"/>
                  <a:pt x="63330" y="9126"/>
                  <a:pt x="63330" y="9161"/>
                </a:cubicBezTo>
                <a:lnTo>
                  <a:pt x="63437" y="9161"/>
                </a:lnTo>
                <a:lnTo>
                  <a:pt x="63402" y="9269"/>
                </a:lnTo>
                <a:lnTo>
                  <a:pt x="63521" y="9269"/>
                </a:lnTo>
                <a:cubicBezTo>
                  <a:pt x="63509" y="9316"/>
                  <a:pt x="63497" y="9388"/>
                  <a:pt x="63497" y="9435"/>
                </a:cubicBezTo>
                <a:lnTo>
                  <a:pt x="63616" y="9447"/>
                </a:lnTo>
                <a:cubicBezTo>
                  <a:pt x="63604" y="9483"/>
                  <a:pt x="63592" y="9566"/>
                  <a:pt x="63580" y="9602"/>
                </a:cubicBezTo>
                <a:lnTo>
                  <a:pt x="63664" y="9614"/>
                </a:lnTo>
                <a:cubicBezTo>
                  <a:pt x="63747" y="9781"/>
                  <a:pt x="63818" y="9947"/>
                  <a:pt x="63902" y="10114"/>
                </a:cubicBezTo>
                <a:cubicBezTo>
                  <a:pt x="63973" y="10233"/>
                  <a:pt x="64045" y="10364"/>
                  <a:pt x="64056" y="10507"/>
                </a:cubicBezTo>
                <a:lnTo>
                  <a:pt x="64152" y="10519"/>
                </a:lnTo>
                <a:cubicBezTo>
                  <a:pt x="64140" y="10554"/>
                  <a:pt x="64116" y="10638"/>
                  <a:pt x="64104" y="10674"/>
                </a:cubicBezTo>
                <a:cubicBezTo>
                  <a:pt x="64128" y="10685"/>
                  <a:pt x="64176" y="10697"/>
                  <a:pt x="64199" y="10697"/>
                </a:cubicBezTo>
                <a:cubicBezTo>
                  <a:pt x="64259" y="10947"/>
                  <a:pt x="64354" y="11197"/>
                  <a:pt x="64473" y="11436"/>
                </a:cubicBezTo>
                <a:cubicBezTo>
                  <a:pt x="64473" y="11495"/>
                  <a:pt x="64485" y="11614"/>
                  <a:pt x="64497" y="11674"/>
                </a:cubicBezTo>
                <a:lnTo>
                  <a:pt x="64592" y="11674"/>
                </a:lnTo>
                <a:cubicBezTo>
                  <a:pt x="64580" y="11709"/>
                  <a:pt x="64557" y="11781"/>
                  <a:pt x="64557" y="11817"/>
                </a:cubicBezTo>
                <a:cubicBezTo>
                  <a:pt x="64723" y="12007"/>
                  <a:pt x="64664" y="12305"/>
                  <a:pt x="64771" y="12531"/>
                </a:cubicBezTo>
                <a:cubicBezTo>
                  <a:pt x="64818" y="12638"/>
                  <a:pt x="64842" y="12757"/>
                  <a:pt x="64854" y="12876"/>
                </a:cubicBezTo>
                <a:cubicBezTo>
                  <a:pt x="64949" y="13138"/>
                  <a:pt x="65009" y="13400"/>
                  <a:pt x="65033" y="13674"/>
                </a:cubicBezTo>
                <a:cubicBezTo>
                  <a:pt x="65116" y="13793"/>
                  <a:pt x="65092" y="13948"/>
                  <a:pt x="65104" y="14079"/>
                </a:cubicBezTo>
                <a:lnTo>
                  <a:pt x="65164" y="14079"/>
                </a:lnTo>
                <a:cubicBezTo>
                  <a:pt x="65176" y="14269"/>
                  <a:pt x="65188" y="14460"/>
                  <a:pt x="65211" y="14650"/>
                </a:cubicBezTo>
                <a:cubicBezTo>
                  <a:pt x="65271" y="14757"/>
                  <a:pt x="65271" y="14900"/>
                  <a:pt x="65295" y="15019"/>
                </a:cubicBezTo>
                <a:cubicBezTo>
                  <a:pt x="65366" y="15246"/>
                  <a:pt x="65366" y="15496"/>
                  <a:pt x="65390" y="15734"/>
                </a:cubicBezTo>
                <a:cubicBezTo>
                  <a:pt x="65461" y="15888"/>
                  <a:pt x="65450" y="16055"/>
                  <a:pt x="65450" y="16222"/>
                </a:cubicBezTo>
                <a:lnTo>
                  <a:pt x="65521" y="16222"/>
                </a:lnTo>
                <a:cubicBezTo>
                  <a:pt x="65521" y="16508"/>
                  <a:pt x="65545" y="16805"/>
                  <a:pt x="65557" y="17103"/>
                </a:cubicBezTo>
                <a:lnTo>
                  <a:pt x="65616" y="17103"/>
                </a:lnTo>
                <a:cubicBezTo>
                  <a:pt x="65616" y="17389"/>
                  <a:pt x="65628" y="17686"/>
                  <a:pt x="65652" y="17972"/>
                </a:cubicBezTo>
                <a:cubicBezTo>
                  <a:pt x="65747" y="18353"/>
                  <a:pt x="65711" y="18746"/>
                  <a:pt x="65735" y="19139"/>
                </a:cubicBezTo>
                <a:lnTo>
                  <a:pt x="65795" y="19151"/>
                </a:lnTo>
                <a:cubicBezTo>
                  <a:pt x="65795" y="19615"/>
                  <a:pt x="65842" y="20079"/>
                  <a:pt x="65842" y="20544"/>
                </a:cubicBezTo>
                <a:lnTo>
                  <a:pt x="65902" y="20556"/>
                </a:lnTo>
                <a:cubicBezTo>
                  <a:pt x="65902" y="20806"/>
                  <a:pt x="65914" y="21068"/>
                  <a:pt x="65938" y="21330"/>
                </a:cubicBezTo>
                <a:cubicBezTo>
                  <a:pt x="66045" y="21723"/>
                  <a:pt x="65950" y="22151"/>
                  <a:pt x="66057" y="22544"/>
                </a:cubicBezTo>
                <a:cubicBezTo>
                  <a:pt x="66092" y="23116"/>
                  <a:pt x="66176" y="23687"/>
                  <a:pt x="66212" y="24259"/>
                </a:cubicBezTo>
                <a:cubicBezTo>
                  <a:pt x="66307" y="24687"/>
                  <a:pt x="66235" y="25140"/>
                  <a:pt x="66331" y="25568"/>
                </a:cubicBezTo>
                <a:cubicBezTo>
                  <a:pt x="66378" y="26318"/>
                  <a:pt x="66438" y="27068"/>
                  <a:pt x="66473" y="27818"/>
                </a:cubicBezTo>
                <a:cubicBezTo>
                  <a:pt x="66581" y="28307"/>
                  <a:pt x="66485" y="28807"/>
                  <a:pt x="66604" y="29295"/>
                </a:cubicBezTo>
                <a:cubicBezTo>
                  <a:pt x="66652" y="29652"/>
                  <a:pt x="66604" y="30009"/>
                  <a:pt x="66700" y="30355"/>
                </a:cubicBezTo>
                <a:cubicBezTo>
                  <a:pt x="66735" y="30688"/>
                  <a:pt x="66676" y="31021"/>
                  <a:pt x="66783" y="31343"/>
                </a:cubicBezTo>
                <a:cubicBezTo>
                  <a:pt x="66807" y="31819"/>
                  <a:pt x="66795" y="32307"/>
                  <a:pt x="66854" y="32795"/>
                </a:cubicBezTo>
                <a:cubicBezTo>
                  <a:pt x="66890" y="33545"/>
                  <a:pt x="66854" y="34295"/>
                  <a:pt x="66866" y="35046"/>
                </a:cubicBezTo>
                <a:lnTo>
                  <a:pt x="66807" y="35057"/>
                </a:lnTo>
                <a:cubicBezTo>
                  <a:pt x="66819" y="35617"/>
                  <a:pt x="66795" y="36165"/>
                  <a:pt x="66783" y="36724"/>
                </a:cubicBezTo>
                <a:cubicBezTo>
                  <a:pt x="66712" y="36951"/>
                  <a:pt x="66723" y="37201"/>
                  <a:pt x="66700" y="37439"/>
                </a:cubicBezTo>
                <a:cubicBezTo>
                  <a:pt x="66581" y="37748"/>
                  <a:pt x="66676" y="38094"/>
                  <a:pt x="66569" y="38391"/>
                </a:cubicBezTo>
                <a:cubicBezTo>
                  <a:pt x="66545" y="38510"/>
                  <a:pt x="66533" y="38641"/>
                  <a:pt x="66521" y="38772"/>
                </a:cubicBezTo>
                <a:cubicBezTo>
                  <a:pt x="66450" y="38963"/>
                  <a:pt x="66438" y="39177"/>
                  <a:pt x="66426" y="39391"/>
                </a:cubicBezTo>
                <a:cubicBezTo>
                  <a:pt x="66354" y="39558"/>
                  <a:pt x="66354" y="39737"/>
                  <a:pt x="66331" y="39903"/>
                </a:cubicBezTo>
                <a:cubicBezTo>
                  <a:pt x="66271" y="40058"/>
                  <a:pt x="66259" y="40213"/>
                  <a:pt x="66247" y="40368"/>
                </a:cubicBezTo>
                <a:cubicBezTo>
                  <a:pt x="66200" y="40511"/>
                  <a:pt x="66176" y="40665"/>
                  <a:pt x="66152" y="40808"/>
                </a:cubicBezTo>
                <a:cubicBezTo>
                  <a:pt x="66104" y="40951"/>
                  <a:pt x="66081" y="41094"/>
                  <a:pt x="66057" y="41249"/>
                </a:cubicBezTo>
                <a:cubicBezTo>
                  <a:pt x="65747" y="42451"/>
                  <a:pt x="65116" y="43594"/>
                  <a:pt x="64187" y="44440"/>
                </a:cubicBezTo>
                <a:cubicBezTo>
                  <a:pt x="63318" y="45142"/>
                  <a:pt x="62247" y="45559"/>
                  <a:pt x="61163" y="45809"/>
                </a:cubicBezTo>
                <a:cubicBezTo>
                  <a:pt x="60544" y="45940"/>
                  <a:pt x="59913" y="45964"/>
                  <a:pt x="59282" y="46071"/>
                </a:cubicBezTo>
                <a:cubicBezTo>
                  <a:pt x="58711" y="46142"/>
                  <a:pt x="58151" y="46285"/>
                  <a:pt x="57579" y="46356"/>
                </a:cubicBezTo>
                <a:cubicBezTo>
                  <a:pt x="53805" y="46583"/>
                  <a:pt x="50055" y="47035"/>
                  <a:pt x="46280" y="47261"/>
                </a:cubicBezTo>
                <a:cubicBezTo>
                  <a:pt x="45780" y="47357"/>
                  <a:pt x="45280" y="47297"/>
                  <a:pt x="44780" y="47369"/>
                </a:cubicBezTo>
                <a:cubicBezTo>
                  <a:pt x="44423" y="47416"/>
                  <a:pt x="44078" y="47404"/>
                  <a:pt x="43721" y="47416"/>
                </a:cubicBezTo>
                <a:cubicBezTo>
                  <a:pt x="43220" y="47427"/>
                  <a:pt x="42720" y="47501"/>
                  <a:pt x="42220" y="47501"/>
                </a:cubicBezTo>
                <a:cubicBezTo>
                  <a:pt x="42184" y="47501"/>
                  <a:pt x="42149" y="47500"/>
                  <a:pt x="42113" y="47499"/>
                </a:cubicBezTo>
                <a:cubicBezTo>
                  <a:pt x="42074" y="47499"/>
                  <a:pt x="42035" y="47499"/>
                  <a:pt x="41996" y="47499"/>
                </a:cubicBezTo>
                <a:cubicBezTo>
                  <a:pt x="41336" y="47499"/>
                  <a:pt x="40676" y="47584"/>
                  <a:pt x="40016" y="47584"/>
                </a:cubicBezTo>
                <a:cubicBezTo>
                  <a:pt x="39977" y="47584"/>
                  <a:pt x="39938" y="47583"/>
                  <a:pt x="39899" y="47583"/>
                </a:cubicBezTo>
                <a:cubicBezTo>
                  <a:pt x="38982" y="47619"/>
                  <a:pt x="38065" y="47583"/>
                  <a:pt x="37148" y="47666"/>
                </a:cubicBezTo>
                <a:cubicBezTo>
                  <a:pt x="36101" y="47690"/>
                  <a:pt x="35065" y="47678"/>
                  <a:pt x="34017" y="47714"/>
                </a:cubicBezTo>
                <a:cubicBezTo>
                  <a:pt x="33386" y="47761"/>
                  <a:pt x="32751" y="47766"/>
                  <a:pt x="32117" y="47766"/>
                </a:cubicBezTo>
                <a:cubicBezTo>
                  <a:pt x="31930" y="47766"/>
                  <a:pt x="31742" y="47766"/>
                  <a:pt x="31555" y="47766"/>
                </a:cubicBezTo>
                <a:cubicBezTo>
                  <a:pt x="31252" y="47766"/>
                  <a:pt x="30949" y="47767"/>
                  <a:pt x="30648" y="47773"/>
                </a:cubicBezTo>
                <a:cubicBezTo>
                  <a:pt x="30369" y="47769"/>
                  <a:pt x="30090" y="47767"/>
                  <a:pt x="29812" y="47767"/>
                </a:cubicBezTo>
                <a:cubicBezTo>
                  <a:pt x="29394" y="47767"/>
                  <a:pt x="28976" y="47770"/>
                  <a:pt x="28559" y="47770"/>
                </a:cubicBezTo>
                <a:cubicBezTo>
                  <a:pt x="27864" y="47770"/>
                  <a:pt x="27171" y="47761"/>
                  <a:pt x="26480" y="47714"/>
                </a:cubicBezTo>
                <a:cubicBezTo>
                  <a:pt x="25718" y="47690"/>
                  <a:pt x="24968" y="47702"/>
                  <a:pt x="24218" y="47666"/>
                </a:cubicBezTo>
                <a:cubicBezTo>
                  <a:pt x="23611" y="47559"/>
                  <a:pt x="22992" y="47642"/>
                  <a:pt x="22373" y="47547"/>
                </a:cubicBezTo>
                <a:cubicBezTo>
                  <a:pt x="19682" y="47392"/>
                  <a:pt x="17003" y="47118"/>
                  <a:pt x="14348" y="46678"/>
                </a:cubicBezTo>
                <a:lnTo>
                  <a:pt x="14300" y="46642"/>
                </a:lnTo>
                <a:cubicBezTo>
                  <a:pt x="12300" y="46333"/>
                  <a:pt x="10312" y="45821"/>
                  <a:pt x="8502" y="44904"/>
                </a:cubicBezTo>
                <a:cubicBezTo>
                  <a:pt x="8454" y="44880"/>
                  <a:pt x="8359" y="44832"/>
                  <a:pt x="8311" y="44821"/>
                </a:cubicBezTo>
                <a:cubicBezTo>
                  <a:pt x="6752" y="44106"/>
                  <a:pt x="5478" y="42856"/>
                  <a:pt x="4609" y="41392"/>
                </a:cubicBezTo>
                <a:cubicBezTo>
                  <a:pt x="3597" y="39749"/>
                  <a:pt x="3073" y="37867"/>
                  <a:pt x="2739" y="35974"/>
                </a:cubicBezTo>
                <a:cubicBezTo>
                  <a:pt x="2394" y="34045"/>
                  <a:pt x="1942" y="32140"/>
                  <a:pt x="1739" y="30188"/>
                </a:cubicBezTo>
                <a:cubicBezTo>
                  <a:pt x="1537" y="28247"/>
                  <a:pt x="1561" y="26283"/>
                  <a:pt x="1703" y="24330"/>
                </a:cubicBezTo>
                <a:cubicBezTo>
                  <a:pt x="1942" y="21794"/>
                  <a:pt x="1965" y="19234"/>
                  <a:pt x="2227" y="16686"/>
                </a:cubicBezTo>
                <a:cubicBezTo>
                  <a:pt x="2454" y="14376"/>
                  <a:pt x="2811" y="12067"/>
                  <a:pt x="3525" y="9840"/>
                </a:cubicBezTo>
                <a:cubicBezTo>
                  <a:pt x="3835" y="8876"/>
                  <a:pt x="4251" y="7923"/>
                  <a:pt x="4882" y="7114"/>
                </a:cubicBezTo>
                <a:cubicBezTo>
                  <a:pt x="5609" y="6173"/>
                  <a:pt x="6561" y="5411"/>
                  <a:pt x="7621" y="4875"/>
                </a:cubicBezTo>
                <a:cubicBezTo>
                  <a:pt x="7811" y="4768"/>
                  <a:pt x="8014" y="4661"/>
                  <a:pt x="8216" y="4566"/>
                </a:cubicBezTo>
                <a:cubicBezTo>
                  <a:pt x="8288" y="4542"/>
                  <a:pt x="8347" y="4518"/>
                  <a:pt x="8419" y="4482"/>
                </a:cubicBezTo>
                <a:cubicBezTo>
                  <a:pt x="8550" y="4423"/>
                  <a:pt x="8692" y="4363"/>
                  <a:pt x="8835" y="4304"/>
                </a:cubicBezTo>
                <a:cubicBezTo>
                  <a:pt x="8966" y="4256"/>
                  <a:pt x="9097" y="4208"/>
                  <a:pt x="9228" y="4161"/>
                </a:cubicBezTo>
                <a:cubicBezTo>
                  <a:pt x="9716" y="3982"/>
                  <a:pt x="10216" y="3839"/>
                  <a:pt x="10716" y="3696"/>
                </a:cubicBezTo>
                <a:cubicBezTo>
                  <a:pt x="11014" y="3613"/>
                  <a:pt x="11312" y="3530"/>
                  <a:pt x="11621" y="3458"/>
                </a:cubicBezTo>
                <a:cubicBezTo>
                  <a:pt x="11883" y="3387"/>
                  <a:pt x="12157" y="3327"/>
                  <a:pt x="12431" y="3280"/>
                </a:cubicBezTo>
                <a:cubicBezTo>
                  <a:pt x="12693" y="3208"/>
                  <a:pt x="12955" y="3161"/>
                  <a:pt x="13229" y="3113"/>
                </a:cubicBezTo>
                <a:cubicBezTo>
                  <a:pt x="13383" y="3054"/>
                  <a:pt x="13550" y="3042"/>
                  <a:pt x="13717" y="3042"/>
                </a:cubicBezTo>
                <a:lnTo>
                  <a:pt x="13717" y="2982"/>
                </a:lnTo>
                <a:cubicBezTo>
                  <a:pt x="13884" y="2970"/>
                  <a:pt x="14050" y="2958"/>
                  <a:pt x="14217" y="2934"/>
                </a:cubicBezTo>
                <a:cubicBezTo>
                  <a:pt x="14860" y="2815"/>
                  <a:pt x="15515" y="2708"/>
                  <a:pt x="16170" y="2673"/>
                </a:cubicBezTo>
                <a:cubicBezTo>
                  <a:pt x="17455" y="2470"/>
                  <a:pt x="18777" y="2411"/>
                  <a:pt x="20087" y="2315"/>
                </a:cubicBezTo>
                <a:cubicBezTo>
                  <a:pt x="20539" y="2220"/>
                  <a:pt x="21003" y="2268"/>
                  <a:pt x="21468" y="2244"/>
                </a:cubicBezTo>
                <a:lnTo>
                  <a:pt x="21456" y="2184"/>
                </a:lnTo>
                <a:cubicBezTo>
                  <a:pt x="22623" y="2161"/>
                  <a:pt x="23790" y="2137"/>
                  <a:pt x="24956" y="2113"/>
                </a:cubicBezTo>
                <a:cubicBezTo>
                  <a:pt x="25585" y="2067"/>
                  <a:pt x="26215" y="2055"/>
                  <a:pt x="26845" y="2055"/>
                </a:cubicBezTo>
                <a:close/>
                <a:moveTo>
                  <a:pt x="28468" y="0"/>
                </a:moveTo>
                <a:cubicBezTo>
                  <a:pt x="27027" y="0"/>
                  <a:pt x="25587" y="41"/>
                  <a:pt x="24147" y="113"/>
                </a:cubicBezTo>
                <a:cubicBezTo>
                  <a:pt x="22575" y="232"/>
                  <a:pt x="21003" y="172"/>
                  <a:pt x="19444" y="232"/>
                </a:cubicBezTo>
                <a:cubicBezTo>
                  <a:pt x="17503" y="232"/>
                  <a:pt x="15562" y="398"/>
                  <a:pt x="13645" y="660"/>
                </a:cubicBezTo>
                <a:cubicBezTo>
                  <a:pt x="13467" y="732"/>
                  <a:pt x="13264" y="732"/>
                  <a:pt x="13086" y="744"/>
                </a:cubicBezTo>
                <a:lnTo>
                  <a:pt x="13074" y="803"/>
                </a:lnTo>
                <a:cubicBezTo>
                  <a:pt x="12931" y="815"/>
                  <a:pt x="12788" y="815"/>
                  <a:pt x="12645" y="827"/>
                </a:cubicBezTo>
                <a:lnTo>
                  <a:pt x="12633" y="899"/>
                </a:lnTo>
                <a:cubicBezTo>
                  <a:pt x="12491" y="899"/>
                  <a:pt x="12336" y="910"/>
                  <a:pt x="12205" y="922"/>
                </a:cubicBezTo>
                <a:lnTo>
                  <a:pt x="12193" y="982"/>
                </a:lnTo>
                <a:cubicBezTo>
                  <a:pt x="12086" y="994"/>
                  <a:pt x="11979" y="1006"/>
                  <a:pt x="11871" y="1018"/>
                </a:cubicBezTo>
                <a:cubicBezTo>
                  <a:pt x="11752" y="1065"/>
                  <a:pt x="11633" y="1089"/>
                  <a:pt x="11514" y="1113"/>
                </a:cubicBezTo>
                <a:cubicBezTo>
                  <a:pt x="11395" y="1149"/>
                  <a:pt x="11276" y="1172"/>
                  <a:pt x="11157" y="1196"/>
                </a:cubicBezTo>
                <a:cubicBezTo>
                  <a:pt x="10955" y="1268"/>
                  <a:pt x="10740" y="1327"/>
                  <a:pt x="10538" y="1375"/>
                </a:cubicBezTo>
                <a:cubicBezTo>
                  <a:pt x="10443" y="1410"/>
                  <a:pt x="10347" y="1434"/>
                  <a:pt x="10252" y="1458"/>
                </a:cubicBezTo>
                <a:cubicBezTo>
                  <a:pt x="9907" y="1577"/>
                  <a:pt x="9550" y="1696"/>
                  <a:pt x="9192" y="1815"/>
                </a:cubicBezTo>
                <a:cubicBezTo>
                  <a:pt x="9050" y="1875"/>
                  <a:pt x="8907" y="1934"/>
                  <a:pt x="8752" y="1994"/>
                </a:cubicBezTo>
                <a:cubicBezTo>
                  <a:pt x="8026" y="2280"/>
                  <a:pt x="7323" y="2625"/>
                  <a:pt x="6645" y="3018"/>
                </a:cubicBezTo>
                <a:cubicBezTo>
                  <a:pt x="5728" y="3542"/>
                  <a:pt x="4847" y="4149"/>
                  <a:pt x="4132" y="4947"/>
                </a:cubicBezTo>
                <a:cubicBezTo>
                  <a:pt x="2894" y="6233"/>
                  <a:pt x="2073" y="7864"/>
                  <a:pt x="1596" y="9566"/>
                </a:cubicBezTo>
                <a:cubicBezTo>
                  <a:pt x="489" y="13412"/>
                  <a:pt x="179" y="17424"/>
                  <a:pt x="179" y="21401"/>
                </a:cubicBezTo>
                <a:cubicBezTo>
                  <a:pt x="191" y="22354"/>
                  <a:pt x="72" y="23294"/>
                  <a:pt x="84" y="24247"/>
                </a:cubicBezTo>
                <a:cubicBezTo>
                  <a:pt x="96" y="24961"/>
                  <a:pt x="1" y="25675"/>
                  <a:pt x="37" y="26390"/>
                </a:cubicBezTo>
                <a:cubicBezTo>
                  <a:pt x="96" y="26711"/>
                  <a:pt x="60" y="27033"/>
                  <a:pt x="72" y="27354"/>
                </a:cubicBezTo>
                <a:cubicBezTo>
                  <a:pt x="84" y="29509"/>
                  <a:pt x="334" y="31664"/>
                  <a:pt x="763" y="33772"/>
                </a:cubicBezTo>
                <a:cubicBezTo>
                  <a:pt x="1203" y="35879"/>
                  <a:pt x="1477" y="38046"/>
                  <a:pt x="2180" y="40094"/>
                </a:cubicBezTo>
                <a:cubicBezTo>
                  <a:pt x="2739" y="41713"/>
                  <a:pt x="3477" y="43344"/>
                  <a:pt x="4728" y="44559"/>
                </a:cubicBezTo>
                <a:cubicBezTo>
                  <a:pt x="5775" y="45666"/>
                  <a:pt x="7133" y="46404"/>
                  <a:pt x="8514" y="46988"/>
                </a:cubicBezTo>
                <a:cubicBezTo>
                  <a:pt x="10252" y="47785"/>
                  <a:pt x="12133" y="48190"/>
                  <a:pt x="14003" y="48535"/>
                </a:cubicBezTo>
                <a:cubicBezTo>
                  <a:pt x="14181" y="48559"/>
                  <a:pt x="14348" y="48583"/>
                  <a:pt x="14526" y="48631"/>
                </a:cubicBezTo>
                <a:cubicBezTo>
                  <a:pt x="16872" y="49000"/>
                  <a:pt x="19229" y="49238"/>
                  <a:pt x="21587" y="49404"/>
                </a:cubicBezTo>
                <a:cubicBezTo>
                  <a:pt x="22087" y="49488"/>
                  <a:pt x="22599" y="49440"/>
                  <a:pt x="23099" y="49488"/>
                </a:cubicBezTo>
                <a:cubicBezTo>
                  <a:pt x="23944" y="49595"/>
                  <a:pt x="24813" y="49512"/>
                  <a:pt x="25671" y="49619"/>
                </a:cubicBezTo>
                <a:cubicBezTo>
                  <a:pt x="26885" y="49637"/>
                  <a:pt x="28100" y="49643"/>
                  <a:pt x="29314" y="49643"/>
                </a:cubicBezTo>
                <a:cubicBezTo>
                  <a:pt x="30528" y="49643"/>
                  <a:pt x="31743" y="49637"/>
                  <a:pt x="32957" y="49631"/>
                </a:cubicBezTo>
                <a:cubicBezTo>
                  <a:pt x="33097" y="49625"/>
                  <a:pt x="33237" y="49623"/>
                  <a:pt x="33377" y="49623"/>
                </a:cubicBezTo>
                <a:cubicBezTo>
                  <a:pt x="33517" y="49623"/>
                  <a:pt x="33657" y="49625"/>
                  <a:pt x="33797" y="49625"/>
                </a:cubicBezTo>
                <a:cubicBezTo>
                  <a:pt x="34077" y="49625"/>
                  <a:pt x="34356" y="49619"/>
                  <a:pt x="34636" y="49583"/>
                </a:cubicBezTo>
                <a:cubicBezTo>
                  <a:pt x="35565" y="49547"/>
                  <a:pt x="36482" y="49559"/>
                  <a:pt x="37410" y="49524"/>
                </a:cubicBezTo>
                <a:cubicBezTo>
                  <a:pt x="38315" y="49416"/>
                  <a:pt x="39232" y="49512"/>
                  <a:pt x="40149" y="49393"/>
                </a:cubicBezTo>
                <a:cubicBezTo>
                  <a:pt x="40649" y="49345"/>
                  <a:pt x="41161" y="49404"/>
                  <a:pt x="41661" y="49321"/>
                </a:cubicBezTo>
                <a:cubicBezTo>
                  <a:pt x="42137" y="49262"/>
                  <a:pt x="42613" y="49309"/>
                  <a:pt x="43078" y="49226"/>
                </a:cubicBezTo>
                <a:cubicBezTo>
                  <a:pt x="43804" y="49202"/>
                  <a:pt x="44518" y="49107"/>
                  <a:pt x="45245" y="49071"/>
                </a:cubicBezTo>
                <a:cubicBezTo>
                  <a:pt x="45923" y="49000"/>
                  <a:pt x="46602" y="48928"/>
                  <a:pt x="47281" y="48904"/>
                </a:cubicBezTo>
                <a:lnTo>
                  <a:pt x="47340" y="48857"/>
                </a:lnTo>
                <a:cubicBezTo>
                  <a:pt x="47614" y="48845"/>
                  <a:pt x="47900" y="48833"/>
                  <a:pt x="48174" y="48809"/>
                </a:cubicBezTo>
                <a:cubicBezTo>
                  <a:pt x="49626" y="48654"/>
                  <a:pt x="51079" y="48512"/>
                  <a:pt x="52531" y="48357"/>
                </a:cubicBezTo>
                <a:cubicBezTo>
                  <a:pt x="53448" y="48250"/>
                  <a:pt x="54365" y="48142"/>
                  <a:pt x="55282" y="48000"/>
                </a:cubicBezTo>
                <a:cubicBezTo>
                  <a:pt x="55593" y="47957"/>
                  <a:pt x="55914" y="47865"/>
                  <a:pt x="56236" y="47865"/>
                </a:cubicBezTo>
                <a:cubicBezTo>
                  <a:pt x="56271" y="47865"/>
                  <a:pt x="56306" y="47866"/>
                  <a:pt x="56341" y="47869"/>
                </a:cubicBezTo>
                <a:cubicBezTo>
                  <a:pt x="56376" y="47871"/>
                  <a:pt x="56411" y="47872"/>
                  <a:pt x="56445" y="47872"/>
                </a:cubicBezTo>
                <a:cubicBezTo>
                  <a:pt x="56730" y="47872"/>
                  <a:pt x="57006" y="47792"/>
                  <a:pt x="57282" y="47750"/>
                </a:cubicBezTo>
                <a:cubicBezTo>
                  <a:pt x="58746" y="47523"/>
                  <a:pt x="60258" y="47714"/>
                  <a:pt x="61687" y="47285"/>
                </a:cubicBezTo>
                <a:cubicBezTo>
                  <a:pt x="62818" y="46964"/>
                  <a:pt x="63937" y="46547"/>
                  <a:pt x="64926" y="45904"/>
                </a:cubicBezTo>
                <a:cubicBezTo>
                  <a:pt x="65878" y="45237"/>
                  <a:pt x="66664" y="44332"/>
                  <a:pt x="67224" y="43308"/>
                </a:cubicBezTo>
                <a:cubicBezTo>
                  <a:pt x="67307" y="43118"/>
                  <a:pt x="67390" y="42939"/>
                  <a:pt x="67485" y="42761"/>
                </a:cubicBezTo>
                <a:cubicBezTo>
                  <a:pt x="67569" y="42582"/>
                  <a:pt x="67640" y="42392"/>
                  <a:pt x="67712" y="42201"/>
                </a:cubicBezTo>
                <a:cubicBezTo>
                  <a:pt x="67747" y="42094"/>
                  <a:pt x="67783" y="41975"/>
                  <a:pt x="67831" y="41868"/>
                </a:cubicBezTo>
                <a:cubicBezTo>
                  <a:pt x="67855" y="41820"/>
                  <a:pt x="67878" y="41713"/>
                  <a:pt x="67890" y="41665"/>
                </a:cubicBezTo>
                <a:cubicBezTo>
                  <a:pt x="67950" y="41546"/>
                  <a:pt x="67938" y="41415"/>
                  <a:pt x="67962" y="41284"/>
                </a:cubicBezTo>
                <a:lnTo>
                  <a:pt x="68033" y="41273"/>
                </a:lnTo>
                <a:cubicBezTo>
                  <a:pt x="68033" y="41153"/>
                  <a:pt x="68033" y="41046"/>
                  <a:pt x="68045" y="40927"/>
                </a:cubicBezTo>
                <a:lnTo>
                  <a:pt x="68117" y="40915"/>
                </a:lnTo>
                <a:cubicBezTo>
                  <a:pt x="68117" y="40808"/>
                  <a:pt x="68128" y="40701"/>
                  <a:pt x="68140" y="40594"/>
                </a:cubicBezTo>
                <a:cubicBezTo>
                  <a:pt x="68236" y="40463"/>
                  <a:pt x="68200" y="40272"/>
                  <a:pt x="68224" y="40118"/>
                </a:cubicBezTo>
                <a:lnTo>
                  <a:pt x="68295" y="40118"/>
                </a:lnTo>
                <a:cubicBezTo>
                  <a:pt x="68295" y="39975"/>
                  <a:pt x="68307" y="39820"/>
                  <a:pt x="68319" y="39677"/>
                </a:cubicBezTo>
                <a:lnTo>
                  <a:pt x="68378" y="39677"/>
                </a:lnTo>
                <a:cubicBezTo>
                  <a:pt x="68378" y="39320"/>
                  <a:pt x="68521" y="38975"/>
                  <a:pt x="68498" y="38617"/>
                </a:cubicBezTo>
                <a:lnTo>
                  <a:pt x="68557" y="38606"/>
                </a:lnTo>
                <a:cubicBezTo>
                  <a:pt x="68569" y="38177"/>
                  <a:pt x="68676" y="37748"/>
                  <a:pt x="68688" y="37308"/>
                </a:cubicBezTo>
                <a:cubicBezTo>
                  <a:pt x="68783" y="36808"/>
                  <a:pt x="68736" y="36284"/>
                  <a:pt x="68771" y="35772"/>
                </a:cubicBezTo>
                <a:lnTo>
                  <a:pt x="68819" y="35760"/>
                </a:lnTo>
                <a:cubicBezTo>
                  <a:pt x="68855" y="34141"/>
                  <a:pt x="68867" y="32521"/>
                  <a:pt x="68807" y="30914"/>
                </a:cubicBezTo>
                <a:cubicBezTo>
                  <a:pt x="68712" y="30378"/>
                  <a:pt x="68748" y="29819"/>
                  <a:pt x="68736" y="29283"/>
                </a:cubicBezTo>
                <a:lnTo>
                  <a:pt x="68676" y="29283"/>
                </a:lnTo>
                <a:cubicBezTo>
                  <a:pt x="68700" y="28604"/>
                  <a:pt x="68557" y="27949"/>
                  <a:pt x="68569" y="27271"/>
                </a:cubicBezTo>
                <a:cubicBezTo>
                  <a:pt x="68569" y="26890"/>
                  <a:pt x="68474" y="26509"/>
                  <a:pt x="68486" y="26116"/>
                </a:cubicBezTo>
                <a:cubicBezTo>
                  <a:pt x="68498" y="25425"/>
                  <a:pt x="68355" y="24735"/>
                  <a:pt x="68378" y="24032"/>
                </a:cubicBezTo>
                <a:lnTo>
                  <a:pt x="68319" y="24020"/>
                </a:lnTo>
                <a:cubicBezTo>
                  <a:pt x="68319" y="23663"/>
                  <a:pt x="68283" y="23318"/>
                  <a:pt x="68295" y="22961"/>
                </a:cubicBezTo>
                <a:lnTo>
                  <a:pt x="68224" y="22961"/>
                </a:lnTo>
                <a:cubicBezTo>
                  <a:pt x="68236" y="22604"/>
                  <a:pt x="68188" y="22246"/>
                  <a:pt x="68200" y="21889"/>
                </a:cubicBezTo>
                <a:lnTo>
                  <a:pt x="68200" y="21889"/>
                </a:lnTo>
                <a:lnTo>
                  <a:pt x="68140" y="21901"/>
                </a:lnTo>
                <a:cubicBezTo>
                  <a:pt x="68176" y="21282"/>
                  <a:pt x="68021" y="20675"/>
                  <a:pt x="68033" y="20068"/>
                </a:cubicBezTo>
                <a:cubicBezTo>
                  <a:pt x="67997" y="19782"/>
                  <a:pt x="68057" y="19484"/>
                  <a:pt x="67962" y="19198"/>
                </a:cubicBezTo>
                <a:cubicBezTo>
                  <a:pt x="67938" y="18829"/>
                  <a:pt x="67926" y="18448"/>
                  <a:pt x="67938" y="18079"/>
                </a:cubicBezTo>
                <a:lnTo>
                  <a:pt x="67866" y="18067"/>
                </a:lnTo>
                <a:cubicBezTo>
                  <a:pt x="67843" y="17674"/>
                  <a:pt x="67902" y="17270"/>
                  <a:pt x="67807" y="16877"/>
                </a:cubicBezTo>
                <a:cubicBezTo>
                  <a:pt x="67747" y="16519"/>
                  <a:pt x="67807" y="16162"/>
                  <a:pt x="67712" y="15805"/>
                </a:cubicBezTo>
                <a:cubicBezTo>
                  <a:pt x="67700" y="15138"/>
                  <a:pt x="67557" y="14484"/>
                  <a:pt x="67438" y="13841"/>
                </a:cubicBezTo>
                <a:cubicBezTo>
                  <a:pt x="67390" y="13114"/>
                  <a:pt x="67188" y="12424"/>
                  <a:pt x="66997" y="11733"/>
                </a:cubicBezTo>
                <a:cubicBezTo>
                  <a:pt x="66890" y="11364"/>
                  <a:pt x="66688" y="11031"/>
                  <a:pt x="66533" y="10685"/>
                </a:cubicBezTo>
                <a:cubicBezTo>
                  <a:pt x="65985" y="9578"/>
                  <a:pt x="65390" y="8495"/>
                  <a:pt x="64557" y="7578"/>
                </a:cubicBezTo>
                <a:cubicBezTo>
                  <a:pt x="63366" y="6006"/>
                  <a:pt x="61651" y="4947"/>
                  <a:pt x="59937" y="4018"/>
                </a:cubicBezTo>
                <a:cubicBezTo>
                  <a:pt x="58842" y="3470"/>
                  <a:pt x="57722" y="2958"/>
                  <a:pt x="56544" y="2625"/>
                </a:cubicBezTo>
                <a:cubicBezTo>
                  <a:pt x="55174" y="2208"/>
                  <a:pt x="53781" y="1839"/>
                  <a:pt x="52353" y="1601"/>
                </a:cubicBezTo>
                <a:cubicBezTo>
                  <a:pt x="50769" y="1303"/>
                  <a:pt x="49162" y="1041"/>
                  <a:pt x="47543" y="994"/>
                </a:cubicBezTo>
                <a:cubicBezTo>
                  <a:pt x="45745" y="887"/>
                  <a:pt x="43935" y="768"/>
                  <a:pt x="42125" y="589"/>
                </a:cubicBezTo>
                <a:cubicBezTo>
                  <a:pt x="41613" y="577"/>
                  <a:pt x="41113" y="518"/>
                  <a:pt x="40601" y="494"/>
                </a:cubicBezTo>
                <a:cubicBezTo>
                  <a:pt x="39378" y="462"/>
                  <a:pt x="38155" y="394"/>
                  <a:pt x="36931" y="394"/>
                </a:cubicBezTo>
                <a:cubicBezTo>
                  <a:pt x="36761" y="394"/>
                  <a:pt x="36592" y="396"/>
                  <a:pt x="36422" y="398"/>
                </a:cubicBezTo>
                <a:cubicBezTo>
                  <a:pt x="36343" y="400"/>
                  <a:pt x="36265" y="401"/>
                  <a:pt x="36186" y="401"/>
                </a:cubicBezTo>
                <a:cubicBezTo>
                  <a:pt x="35288" y="401"/>
                  <a:pt x="34392" y="283"/>
                  <a:pt x="33505" y="184"/>
                </a:cubicBezTo>
                <a:cubicBezTo>
                  <a:pt x="31826" y="56"/>
                  <a:pt x="30147" y="0"/>
                  <a:pt x="28468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Cosa è cambiato nella </a:t>
            </a:r>
            <a:r>
              <a:rPr lang="en-US" sz="13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società</a:t>
            </a:r>
            <a:r>
              <a:rPr lang="en-US" sz="13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endParaRPr sz="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36" name="Google Shape;236;p32"/>
          <p:cNvGrpSpPr/>
          <p:nvPr/>
        </p:nvGrpSpPr>
        <p:grpSpPr>
          <a:xfrm>
            <a:off x="4877270" y="895851"/>
            <a:ext cx="654013" cy="672151"/>
            <a:chOff x="6070782" y="1154718"/>
            <a:chExt cx="781751" cy="744106"/>
          </a:xfrm>
        </p:grpSpPr>
        <p:sp>
          <p:nvSpPr>
            <p:cNvPr id="237" name="Google Shape;237;p32"/>
            <p:cNvSpPr/>
            <p:nvPr/>
          </p:nvSpPr>
          <p:spPr>
            <a:xfrm>
              <a:off x="6112507" y="1203965"/>
              <a:ext cx="740025" cy="694860"/>
            </a:xfrm>
            <a:custGeom>
              <a:avLst/>
              <a:gdLst/>
              <a:ahLst/>
              <a:cxnLst/>
              <a:rect l="l" t="t" r="r" b="b"/>
              <a:pathLst>
                <a:path w="36112" h="33908" extrusionOk="0">
                  <a:moveTo>
                    <a:pt x="17099" y="0"/>
                  </a:moveTo>
                  <a:cubicBezTo>
                    <a:pt x="16996" y="0"/>
                    <a:pt x="16892" y="1"/>
                    <a:pt x="16788" y="3"/>
                  </a:cubicBezTo>
                  <a:cubicBezTo>
                    <a:pt x="14430" y="39"/>
                    <a:pt x="12073" y="730"/>
                    <a:pt x="10085" y="2016"/>
                  </a:cubicBezTo>
                  <a:cubicBezTo>
                    <a:pt x="8966" y="2742"/>
                    <a:pt x="7906" y="3551"/>
                    <a:pt x="6894" y="4421"/>
                  </a:cubicBezTo>
                  <a:cubicBezTo>
                    <a:pt x="4929" y="6135"/>
                    <a:pt x="3108" y="8088"/>
                    <a:pt x="1798" y="10362"/>
                  </a:cubicBezTo>
                  <a:cubicBezTo>
                    <a:pt x="1024" y="11707"/>
                    <a:pt x="548" y="13196"/>
                    <a:pt x="381" y="14731"/>
                  </a:cubicBezTo>
                  <a:cubicBezTo>
                    <a:pt x="322" y="15422"/>
                    <a:pt x="167" y="16089"/>
                    <a:pt x="131" y="16779"/>
                  </a:cubicBezTo>
                  <a:cubicBezTo>
                    <a:pt x="0" y="18327"/>
                    <a:pt x="167" y="19887"/>
                    <a:pt x="476" y="21399"/>
                  </a:cubicBezTo>
                  <a:cubicBezTo>
                    <a:pt x="845" y="23161"/>
                    <a:pt x="1500" y="24887"/>
                    <a:pt x="2524" y="26376"/>
                  </a:cubicBezTo>
                  <a:cubicBezTo>
                    <a:pt x="3882" y="28328"/>
                    <a:pt x="5727" y="29888"/>
                    <a:pt x="7739" y="31114"/>
                  </a:cubicBezTo>
                  <a:cubicBezTo>
                    <a:pt x="10863" y="32959"/>
                    <a:pt x="14497" y="33907"/>
                    <a:pt x="18122" y="33907"/>
                  </a:cubicBezTo>
                  <a:cubicBezTo>
                    <a:pt x="19457" y="33907"/>
                    <a:pt x="20791" y="33779"/>
                    <a:pt x="22098" y="33519"/>
                  </a:cubicBezTo>
                  <a:cubicBezTo>
                    <a:pt x="25837" y="32769"/>
                    <a:pt x="29278" y="30745"/>
                    <a:pt x="31885" y="27983"/>
                  </a:cubicBezTo>
                  <a:cubicBezTo>
                    <a:pt x="33909" y="25876"/>
                    <a:pt x="35350" y="23161"/>
                    <a:pt x="35683" y="20244"/>
                  </a:cubicBezTo>
                  <a:cubicBezTo>
                    <a:pt x="36112" y="16398"/>
                    <a:pt x="35100" y="12445"/>
                    <a:pt x="33111" y="9147"/>
                  </a:cubicBezTo>
                  <a:cubicBezTo>
                    <a:pt x="31230" y="5980"/>
                    <a:pt x="28301" y="3516"/>
                    <a:pt x="25003" y="1944"/>
                  </a:cubicBezTo>
                  <a:cubicBezTo>
                    <a:pt x="22548" y="751"/>
                    <a:pt x="19839" y="0"/>
                    <a:pt x="17099" y="0"/>
                  </a:cubicBezTo>
                  <a:close/>
                </a:path>
              </a:pathLst>
            </a:custGeom>
            <a:solidFill>
              <a:srgbClr val="F2D45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6070782" y="1154718"/>
              <a:ext cx="733939" cy="694716"/>
            </a:xfrm>
            <a:custGeom>
              <a:avLst/>
              <a:gdLst/>
              <a:ahLst/>
              <a:cxnLst/>
              <a:rect l="l" t="t" r="r" b="b"/>
              <a:pathLst>
                <a:path w="35815" h="33901" extrusionOk="0">
                  <a:moveTo>
                    <a:pt x="17034" y="1814"/>
                  </a:moveTo>
                  <a:cubicBezTo>
                    <a:pt x="17226" y="1814"/>
                    <a:pt x="17418" y="1824"/>
                    <a:pt x="17609" y="1847"/>
                  </a:cubicBezTo>
                  <a:cubicBezTo>
                    <a:pt x="20169" y="1918"/>
                    <a:pt x="22693" y="2680"/>
                    <a:pt x="24956" y="3871"/>
                  </a:cubicBezTo>
                  <a:cubicBezTo>
                    <a:pt x="28504" y="5704"/>
                    <a:pt x="31385" y="8824"/>
                    <a:pt x="32921" y="12515"/>
                  </a:cubicBezTo>
                  <a:cubicBezTo>
                    <a:pt x="33457" y="13813"/>
                    <a:pt x="33850" y="15206"/>
                    <a:pt x="33981" y="16611"/>
                  </a:cubicBezTo>
                  <a:lnTo>
                    <a:pt x="34028" y="16658"/>
                  </a:lnTo>
                  <a:cubicBezTo>
                    <a:pt x="34064" y="17765"/>
                    <a:pt x="34123" y="18885"/>
                    <a:pt x="33945" y="19980"/>
                  </a:cubicBezTo>
                  <a:cubicBezTo>
                    <a:pt x="33659" y="22040"/>
                    <a:pt x="32778" y="24004"/>
                    <a:pt x="31516" y="25647"/>
                  </a:cubicBezTo>
                  <a:cubicBezTo>
                    <a:pt x="29194" y="28648"/>
                    <a:pt x="25825" y="30898"/>
                    <a:pt x="22074" y="31624"/>
                  </a:cubicBezTo>
                  <a:cubicBezTo>
                    <a:pt x="21455" y="31743"/>
                    <a:pt x="20836" y="31851"/>
                    <a:pt x="20205" y="31886"/>
                  </a:cubicBezTo>
                  <a:cubicBezTo>
                    <a:pt x="19869" y="31937"/>
                    <a:pt x="19524" y="31944"/>
                    <a:pt x="19179" y="31944"/>
                  </a:cubicBezTo>
                  <a:cubicBezTo>
                    <a:pt x="19065" y="31944"/>
                    <a:pt x="18951" y="31943"/>
                    <a:pt x="18837" y="31943"/>
                  </a:cubicBezTo>
                  <a:cubicBezTo>
                    <a:pt x="18733" y="31943"/>
                    <a:pt x="18630" y="31944"/>
                    <a:pt x="18526" y="31946"/>
                  </a:cubicBezTo>
                  <a:cubicBezTo>
                    <a:pt x="18421" y="31943"/>
                    <a:pt x="18316" y="31943"/>
                    <a:pt x="18211" y="31943"/>
                  </a:cubicBezTo>
                  <a:cubicBezTo>
                    <a:pt x="18140" y="31943"/>
                    <a:pt x="18070" y="31943"/>
                    <a:pt x="17999" y="31943"/>
                  </a:cubicBezTo>
                  <a:cubicBezTo>
                    <a:pt x="17647" y="31943"/>
                    <a:pt x="17292" y="31938"/>
                    <a:pt x="16943" y="31874"/>
                  </a:cubicBezTo>
                  <a:cubicBezTo>
                    <a:pt x="14442" y="31684"/>
                    <a:pt x="11978" y="31017"/>
                    <a:pt x="9739" y="29886"/>
                  </a:cubicBezTo>
                  <a:cubicBezTo>
                    <a:pt x="7680" y="28814"/>
                    <a:pt x="5739" y="27386"/>
                    <a:pt x="4405" y="25445"/>
                  </a:cubicBezTo>
                  <a:cubicBezTo>
                    <a:pt x="3441" y="24040"/>
                    <a:pt x="2881" y="22409"/>
                    <a:pt x="2524" y="20766"/>
                  </a:cubicBezTo>
                  <a:cubicBezTo>
                    <a:pt x="2286" y="19647"/>
                    <a:pt x="2108" y="18527"/>
                    <a:pt x="2084" y="17384"/>
                  </a:cubicBezTo>
                  <a:cubicBezTo>
                    <a:pt x="2024" y="16980"/>
                    <a:pt x="2048" y="16551"/>
                    <a:pt x="2060" y="16146"/>
                  </a:cubicBezTo>
                  <a:cubicBezTo>
                    <a:pt x="2131" y="15765"/>
                    <a:pt x="2084" y="15372"/>
                    <a:pt x="2167" y="15003"/>
                  </a:cubicBezTo>
                  <a:cubicBezTo>
                    <a:pt x="2286" y="14098"/>
                    <a:pt x="2453" y="13193"/>
                    <a:pt x="2798" y="12360"/>
                  </a:cubicBezTo>
                  <a:cubicBezTo>
                    <a:pt x="2989" y="11884"/>
                    <a:pt x="3262" y="11431"/>
                    <a:pt x="3274" y="10919"/>
                  </a:cubicBezTo>
                  <a:cubicBezTo>
                    <a:pt x="4644" y="8824"/>
                    <a:pt x="6430" y="7038"/>
                    <a:pt x="8358" y="5443"/>
                  </a:cubicBezTo>
                  <a:cubicBezTo>
                    <a:pt x="9227" y="4728"/>
                    <a:pt x="10144" y="4049"/>
                    <a:pt x="11097" y="3466"/>
                  </a:cubicBezTo>
                  <a:cubicBezTo>
                    <a:pt x="12442" y="2645"/>
                    <a:pt x="13966" y="2133"/>
                    <a:pt x="15526" y="1930"/>
                  </a:cubicBezTo>
                  <a:cubicBezTo>
                    <a:pt x="16025" y="1879"/>
                    <a:pt x="16531" y="1814"/>
                    <a:pt x="17034" y="1814"/>
                  </a:cubicBezTo>
                  <a:close/>
                  <a:moveTo>
                    <a:pt x="17073" y="1"/>
                  </a:moveTo>
                  <a:cubicBezTo>
                    <a:pt x="16425" y="1"/>
                    <a:pt x="15777" y="43"/>
                    <a:pt x="15133" y="132"/>
                  </a:cubicBezTo>
                  <a:cubicBezTo>
                    <a:pt x="13347" y="406"/>
                    <a:pt x="11609" y="1025"/>
                    <a:pt x="10085" y="2014"/>
                  </a:cubicBezTo>
                  <a:cubicBezTo>
                    <a:pt x="7977" y="3383"/>
                    <a:pt x="6060" y="5026"/>
                    <a:pt x="4358" y="6883"/>
                  </a:cubicBezTo>
                  <a:cubicBezTo>
                    <a:pt x="2596" y="8848"/>
                    <a:pt x="1000" y="11134"/>
                    <a:pt x="512" y="13789"/>
                  </a:cubicBezTo>
                  <a:cubicBezTo>
                    <a:pt x="357" y="14503"/>
                    <a:pt x="357" y="15241"/>
                    <a:pt x="191" y="15968"/>
                  </a:cubicBezTo>
                  <a:cubicBezTo>
                    <a:pt x="0" y="17456"/>
                    <a:pt x="60" y="18956"/>
                    <a:pt x="286" y="20444"/>
                  </a:cubicBezTo>
                  <a:cubicBezTo>
                    <a:pt x="322" y="20611"/>
                    <a:pt x="345" y="20790"/>
                    <a:pt x="381" y="20968"/>
                  </a:cubicBezTo>
                  <a:cubicBezTo>
                    <a:pt x="405" y="21111"/>
                    <a:pt x="441" y="21266"/>
                    <a:pt x="464" y="21409"/>
                  </a:cubicBezTo>
                  <a:cubicBezTo>
                    <a:pt x="548" y="21766"/>
                    <a:pt x="631" y="22123"/>
                    <a:pt x="726" y="22480"/>
                  </a:cubicBezTo>
                  <a:cubicBezTo>
                    <a:pt x="1000" y="23409"/>
                    <a:pt x="1334" y="24314"/>
                    <a:pt x="1786" y="25159"/>
                  </a:cubicBezTo>
                  <a:cubicBezTo>
                    <a:pt x="2536" y="26588"/>
                    <a:pt x="3584" y="27850"/>
                    <a:pt x="4786" y="28934"/>
                  </a:cubicBezTo>
                  <a:cubicBezTo>
                    <a:pt x="6549" y="30541"/>
                    <a:pt x="8632" y="31767"/>
                    <a:pt x="10871" y="32613"/>
                  </a:cubicBezTo>
                  <a:cubicBezTo>
                    <a:pt x="12502" y="33208"/>
                    <a:pt x="14216" y="33613"/>
                    <a:pt x="15943" y="33791"/>
                  </a:cubicBezTo>
                  <a:cubicBezTo>
                    <a:pt x="16704" y="33869"/>
                    <a:pt x="17469" y="33901"/>
                    <a:pt x="18233" y="33901"/>
                  </a:cubicBezTo>
                  <a:cubicBezTo>
                    <a:pt x="18748" y="33901"/>
                    <a:pt x="19263" y="33887"/>
                    <a:pt x="19776" y="33863"/>
                  </a:cubicBezTo>
                  <a:cubicBezTo>
                    <a:pt x="20431" y="33779"/>
                    <a:pt x="21086" y="33708"/>
                    <a:pt x="21741" y="33589"/>
                  </a:cubicBezTo>
                  <a:cubicBezTo>
                    <a:pt x="21884" y="33553"/>
                    <a:pt x="22027" y="33529"/>
                    <a:pt x="22181" y="33505"/>
                  </a:cubicBezTo>
                  <a:cubicBezTo>
                    <a:pt x="22753" y="33375"/>
                    <a:pt x="23313" y="33232"/>
                    <a:pt x="23872" y="33065"/>
                  </a:cubicBezTo>
                  <a:cubicBezTo>
                    <a:pt x="26265" y="32315"/>
                    <a:pt x="28468" y="31041"/>
                    <a:pt x="30373" y="29422"/>
                  </a:cubicBezTo>
                  <a:cubicBezTo>
                    <a:pt x="31695" y="28279"/>
                    <a:pt x="32897" y="26981"/>
                    <a:pt x="33814" y="25493"/>
                  </a:cubicBezTo>
                  <a:cubicBezTo>
                    <a:pt x="34731" y="24040"/>
                    <a:pt x="35338" y="22397"/>
                    <a:pt x="35612" y="20706"/>
                  </a:cubicBezTo>
                  <a:cubicBezTo>
                    <a:pt x="35814" y="19194"/>
                    <a:pt x="35814" y="17646"/>
                    <a:pt x="35612" y="16146"/>
                  </a:cubicBezTo>
                  <a:cubicBezTo>
                    <a:pt x="35171" y="13217"/>
                    <a:pt x="34052" y="10372"/>
                    <a:pt x="32326" y="7967"/>
                  </a:cubicBezTo>
                  <a:cubicBezTo>
                    <a:pt x="29944" y="4633"/>
                    <a:pt x="26384" y="2264"/>
                    <a:pt x="22539" y="930"/>
                  </a:cubicBezTo>
                  <a:cubicBezTo>
                    <a:pt x="20783" y="348"/>
                    <a:pt x="18928" y="1"/>
                    <a:pt x="17073" y="1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" name="Google Shape;239;p32"/>
            <p:cNvGrpSpPr/>
            <p:nvPr/>
          </p:nvGrpSpPr>
          <p:grpSpPr>
            <a:xfrm>
              <a:off x="6245492" y="1339449"/>
              <a:ext cx="383085" cy="320391"/>
              <a:chOff x="6169292" y="1415649"/>
              <a:chExt cx="383085" cy="320391"/>
            </a:xfrm>
          </p:grpSpPr>
          <p:sp>
            <p:nvSpPr>
              <p:cNvPr id="240" name="Google Shape;240;p32"/>
              <p:cNvSpPr/>
              <p:nvPr/>
            </p:nvSpPr>
            <p:spPr>
              <a:xfrm>
                <a:off x="6442331" y="1415649"/>
                <a:ext cx="98098" cy="132832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6482" extrusionOk="0">
                    <a:moveTo>
                      <a:pt x="2322" y="0"/>
                    </a:moveTo>
                    <a:cubicBezTo>
                      <a:pt x="2155" y="0"/>
                      <a:pt x="2000" y="0"/>
                      <a:pt x="1846" y="12"/>
                    </a:cubicBezTo>
                    <a:lnTo>
                      <a:pt x="1953" y="108"/>
                    </a:lnTo>
                    <a:cubicBezTo>
                      <a:pt x="1834" y="96"/>
                      <a:pt x="1727" y="72"/>
                      <a:pt x="1607" y="48"/>
                    </a:cubicBezTo>
                    <a:lnTo>
                      <a:pt x="1607" y="48"/>
                    </a:lnTo>
                    <a:lnTo>
                      <a:pt x="1619" y="155"/>
                    </a:lnTo>
                    <a:lnTo>
                      <a:pt x="1346" y="155"/>
                    </a:lnTo>
                    <a:lnTo>
                      <a:pt x="1346" y="262"/>
                    </a:lnTo>
                    <a:cubicBezTo>
                      <a:pt x="1310" y="262"/>
                      <a:pt x="1226" y="250"/>
                      <a:pt x="1179" y="239"/>
                    </a:cubicBezTo>
                    <a:lnTo>
                      <a:pt x="1167" y="358"/>
                    </a:lnTo>
                    <a:cubicBezTo>
                      <a:pt x="1131" y="346"/>
                      <a:pt x="1060" y="346"/>
                      <a:pt x="1024" y="346"/>
                    </a:cubicBezTo>
                    <a:cubicBezTo>
                      <a:pt x="1012" y="453"/>
                      <a:pt x="953" y="524"/>
                      <a:pt x="857" y="548"/>
                    </a:cubicBezTo>
                    <a:cubicBezTo>
                      <a:pt x="822" y="596"/>
                      <a:pt x="750" y="679"/>
                      <a:pt x="714" y="727"/>
                    </a:cubicBezTo>
                    <a:cubicBezTo>
                      <a:pt x="726" y="762"/>
                      <a:pt x="726" y="822"/>
                      <a:pt x="726" y="858"/>
                    </a:cubicBezTo>
                    <a:lnTo>
                      <a:pt x="619" y="870"/>
                    </a:lnTo>
                    <a:cubicBezTo>
                      <a:pt x="619" y="905"/>
                      <a:pt x="643" y="989"/>
                      <a:pt x="643" y="1036"/>
                    </a:cubicBezTo>
                    <a:lnTo>
                      <a:pt x="548" y="1036"/>
                    </a:lnTo>
                    <a:cubicBezTo>
                      <a:pt x="548" y="1131"/>
                      <a:pt x="536" y="1227"/>
                      <a:pt x="536" y="1322"/>
                    </a:cubicBezTo>
                    <a:lnTo>
                      <a:pt x="381" y="1322"/>
                    </a:lnTo>
                    <a:lnTo>
                      <a:pt x="572" y="1405"/>
                    </a:lnTo>
                    <a:lnTo>
                      <a:pt x="393" y="1417"/>
                    </a:lnTo>
                    <a:cubicBezTo>
                      <a:pt x="393" y="1643"/>
                      <a:pt x="381" y="1870"/>
                      <a:pt x="381" y="2108"/>
                    </a:cubicBezTo>
                    <a:lnTo>
                      <a:pt x="464" y="2096"/>
                    </a:lnTo>
                    <a:cubicBezTo>
                      <a:pt x="464" y="2191"/>
                      <a:pt x="464" y="2286"/>
                      <a:pt x="464" y="2382"/>
                    </a:cubicBezTo>
                    <a:lnTo>
                      <a:pt x="572" y="2370"/>
                    </a:lnTo>
                    <a:lnTo>
                      <a:pt x="572" y="2370"/>
                    </a:lnTo>
                    <a:cubicBezTo>
                      <a:pt x="560" y="2417"/>
                      <a:pt x="548" y="2513"/>
                      <a:pt x="536" y="2560"/>
                    </a:cubicBezTo>
                    <a:lnTo>
                      <a:pt x="667" y="2548"/>
                    </a:lnTo>
                    <a:lnTo>
                      <a:pt x="619" y="2667"/>
                    </a:lnTo>
                    <a:lnTo>
                      <a:pt x="738" y="2644"/>
                    </a:lnTo>
                    <a:lnTo>
                      <a:pt x="738" y="2644"/>
                    </a:lnTo>
                    <a:cubicBezTo>
                      <a:pt x="738" y="2679"/>
                      <a:pt x="726" y="2763"/>
                      <a:pt x="726" y="2798"/>
                    </a:cubicBezTo>
                    <a:cubicBezTo>
                      <a:pt x="740" y="2796"/>
                      <a:pt x="753" y="2794"/>
                      <a:pt x="766" y="2794"/>
                    </a:cubicBezTo>
                    <a:cubicBezTo>
                      <a:pt x="976" y="2794"/>
                      <a:pt x="967" y="3159"/>
                      <a:pt x="798" y="3215"/>
                    </a:cubicBezTo>
                    <a:cubicBezTo>
                      <a:pt x="810" y="3239"/>
                      <a:pt x="810" y="3310"/>
                      <a:pt x="822" y="3334"/>
                    </a:cubicBezTo>
                    <a:lnTo>
                      <a:pt x="714" y="3346"/>
                    </a:lnTo>
                    <a:lnTo>
                      <a:pt x="738" y="3441"/>
                    </a:lnTo>
                    <a:cubicBezTo>
                      <a:pt x="714" y="3453"/>
                      <a:pt x="655" y="3465"/>
                      <a:pt x="631" y="3465"/>
                    </a:cubicBezTo>
                    <a:lnTo>
                      <a:pt x="631" y="3572"/>
                    </a:lnTo>
                    <a:cubicBezTo>
                      <a:pt x="536" y="3691"/>
                      <a:pt x="476" y="3834"/>
                      <a:pt x="441" y="3977"/>
                    </a:cubicBezTo>
                    <a:lnTo>
                      <a:pt x="393" y="3989"/>
                    </a:lnTo>
                    <a:cubicBezTo>
                      <a:pt x="345" y="4132"/>
                      <a:pt x="298" y="4275"/>
                      <a:pt x="262" y="4430"/>
                    </a:cubicBezTo>
                    <a:lnTo>
                      <a:pt x="191" y="4418"/>
                    </a:lnTo>
                    <a:cubicBezTo>
                      <a:pt x="191" y="4489"/>
                      <a:pt x="191" y="4632"/>
                      <a:pt x="179" y="4703"/>
                    </a:cubicBezTo>
                    <a:lnTo>
                      <a:pt x="107" y="4680"/>
                    </a:lnTo>
                    <a:lnTo>
                      <a:pt x="107" y="4680"/>
                    </a:lnTo>
                    <a:cubicBezTo>
                      <a:pt x="107" y="5180"/>
                      <a:pt x="0" y="5703"/>
                      <a:pt x="203" y="6168"/>
                    </a:cubicBezTo>
                    <a:cubicBezTo>
                      <a:pt x="298" y="6204"/>
                      <a:pt x="369" y="6263"/>
                      <a:pt x="393" y="6358"/>
                    </a:cubicBezTo>
                    <a:cubicBezTo>
                      <a:pt x="453" y="6370"/>
                      <a:pt x="572" y="6382"/>
                      <a:pt x="631" y="6394"/>
                    </a:cubicBezTo>
                    <a:lnTo>
                      <a:pt x="631" y="6465"/>
                    </a:lnTo>
                    <a:cubicBezTo>
                      <a:pt x="772" y="6477"/>
                      <a:pt x="913" y="6482"/>
                      <a:pt x="1053" y="6482"/>
                    </a:cubicBezTo>
                    <a:cubicBezTo>
                      <a:pt x="1711" y="6482"/>
                      <a:pt x="2359" y="6378"/>
                      <a:pt x="3012" y="6378"/>
                    </a:cubicBezTo>
                    <a:cubicBezTo>
                      <a:pt x="3087" y="6378"/>
                      <a:pt x="3163" y="6379"/>
                      <a:pt x="3239" y="6382"/>
                    </a:cubicBezTo>
                    <a:lnTo>
                      <a:pt x="3203" y="6311"/>
                    </a:lnTo>
                    <a:cubicBezTo>
                      <a:pt x="3453" y="6311"/>
                      <a:pt x="3691" y="6299"/>
                      <a:pt x="3941" y="6287"/>
                    </a:cubicBezTo>
                    <a:cubicBezTo>
                      <a:pt x="3929" y="6263"/>
                      <a:pt x="3917" y="6227"/>
                      <a:pt x="3917" y="6215"/>
                    </a:cubicBezTo>
                    <a:lnTo>
                      <a:pt x="4298" y="6215"/>
                    </a:lnTo>
                    <a:lnTo>
                      <a:pt x="4286" y="6132"/>
                    </a:lnTo>
                    <a:cubicBezTo>
                      <a:pt x="4346" y="6120"/>
                      <a:pt x="4489" y="6108"/>
                      <a:pt x="4548" y="6108"/>
                    </a:cubicBezTo>
                    <a:lnTo>
                      <a:pt x="4524" y="6025"/>
                    </a:lnTo>
                    <a:lnTo>
                      <a:pt x="4632" y="6013"/>
                    </a:lnTo>
                    <a:lnTo>
                      <a:pt x="4644" y="5918"/>
                    </a:lnTo>
                    <a:lnTo>
                      <a:pt x="4727" y="5942"/>
                    </a:lnTo>
                    <a:cubicBezTo>
                      <a:pt x="4786" y="5608"/>
                      <a:pt x="4739" y="5275"/>
                      <a:pt x="4620" y="4953"/>
                    </a:cubicBezTo>
                    <a:lnTo>
                      <a:pt x="4560" y="4965"/>
                    </a:lnTo>
                    <a:cubicBezTo>
                      <a:pt x="4548" y="4834"/>
                      <a:pt x="4548" y="4715"/>
                      <a:pt x="4548" y="4596"/>
                    </a:cubicBezTo>
                    <a:lnTo>
                      <a:pt x="4477" y="4620"/>
                    </a:lnTo>
                    <a:lnTo>
                      <a:pt x="4453" y="4322"/>
                    </a:lnTo>
                    <a:lnTo>
                      <a:pt x="4358" y="4322"/>
                    </a:lnTo>
                    <a:cubicBezTo>
                      <a:pt x="4370" y="4287"/>
                      <a:pt x="4394" y="4215"/>
                      <a:pt x="4394" y="4168"/>
                    </a:cubicBezTo>
                    <a:cubicBezTo>
                      <a:pt x="4370" y="4168"/>
                      <a:pt x="4310" y="4144"/>
                      <a:pt x="4274" y="4144"/>
                    </a:cubicBezTo>
                    <a:lnTo>
                      <a:pt x="4310" y="3989"/>
                    </a:lnTo>
                    <a:lnTo>
                      <a:pt x="4215" y="3977"/>
                    </a:lnTo>
                    <a:cubicBezTo>
                      <a:pt x="4167" y="3894"/>
                      <a:pt x="4132" y="3798"/>
                      <a:pt x="4084" y="3703"/>
                    </a:cubicBezTo>
                    <a:lnTo>
                      <a:pt x="4001" y="3715"/>
                    </a:lnTo>
                    <a:cubicBezTo>
                      <a:pt x="4001" y="3679"/>
                      <a:pt x="4001" y="3608"/>
                      <a:pt x="4001" y="3572"/>
                    </a:cubicBezTo>
                    <a:cubicBezTo>
                      <a:pt x="3786" y="3477"/>
                      <a:pt x="3679" y="3239"/>
                      <a:pt x="3477" y="3096"/>
                    </a:cubicBezTo>
                    <a:cubicBezTo>
                      <a:pt x="3370" y="2953"/>
                      <a:pt x="3120" y="2953"/>
                      <a:pt x="3108" y="2739"/>
                    </a:cubicBezTo>
                    <a:lnTo>
                      <a:pt x="3298" y="2715"/>
                    </a:lnTo>
                    <a:cubicBezTo>
                      <a:pt x="3298" y="2679"/>
                      <a:pt x="3298" y="2596"/>
                      <a:pt x="3298" y="2548"/>
                    </a:cubicBezTo>
                    <a:lnTo>
                      <a:pt x="3417" y="2572"/>
                    </a:lnTo>
                    <a:lnTo>
                      <a:pt x="3358" y="2465"/>
                    </a:lnTo>
                    <a:cubicBezTo>
                      <a:pt x="3393" y="2465"/>
                      <a:pt x="3453" y="2465"/>
                      <a:pt x="3489" y="2453"/>
                    </a:cubicBezTo>
                    <a:lnTo>
                      <a:pt x="3465" y="2298"/>
                    </a:lnTo>
                    <a:lnTo>
                      <a:pt x="3596" y="2274"/>
                    </a:lnTo>
                    <a:cubicBezTo>
                      <a:pt x="3584" y="2239"/>
                      <a:pt x="3548" y="2155"/>
                      <a:pt x="3536" y="2120"/>
                    </a:cubicBezTo>
                    <a:lnTo>
                      <a:pt x="3655" y="2120"/>
                    </a:lnTo>
                    <a:cubicBezTo>
                      <a:pt x="3643" y="2024"/>
                      <a:pt x="3655" y="1917"/>
                      <a:pt x="3655" y="1822"/>
                    </a:cubicBezTo>
                    <a:lnTo>
                      <a:pt x="3727" y="1846"/>
                    </a:lnTo>
                    <a:cubicBezTo>
                      <a:pt x="3727" y="1691"/>
                      <a:pt x="3727" y="1524"/>
                      <a:pt x="3727" y="1370"/>
                    </a:cubicBezTo>
                    <a:lnTo>
                      <a:pt x="3620" y="1441"/>
                    </a:lnTo>
                    <a:cubicBezTo>
                      <a:pt x="3643" y="1334"/>
                      <a:pt x="3655" y="1227"/>
                      <a:pt x="3679" y="1120"/>
                    </a:cubicBezTo>
                    <a:lnTo>
                      <a:pt x="3679" y="1120"/>
                    </a:lnTo>
                    <a:lnTo>
                      <a:pt x="3596" y="1143"/>
                    </a:lnTo>
                    <a:cubicBezTo>
                      <a:pt x="3560" y="989"/>
                      <a:pt x="3512" y="858"/>
                      <a:pt x="3453" y="715"/>
                    </a:cubicBezTo>
                    <a:cubicBezTo>
                      <a:pt x="3358" y="691"/>
                      <a:pt x="3298" y="631"/>
                      <a:pt x="3286" y="524"/>
                    </a:cubicBezTo>
                    <a:cubicBezTo>
                      <a:pt x="3179" y="512"/>
                      <a:pt x="3108" y="453"/>
                      <a:pt x="3108" y="334"/>
                    </a:cubicBezTo>
                    <a:cubicBezTo>
                      <a:pt x="3072" y="334"/>
                      <a:pt x="2989" y="334"/>
                      <a:pt x="2953" y="346"/>
                    </a:cubicBezTo>
                    <a:lnTo>
                      <a:pt x="2941" y="227"/>
                    </a:lnTo>
                    <a:cubicBezTo>
                      <a:pt x="2905" y="227"/>
                      <a:pt x="2846" y="239"/>
                      <a:pt x="2810" y="250"/>
                    </a:cubicBezTo>
                    <a:cubicBezTo>
                      <a:pt x="2762" y="215"/>
                      <a:pt x="2679" y="167"/>
                      <a:pt x="2631" y="131"/>
                    </a:cubicBezTo>
                    <a:cubicBezTo>
                      <a:pt x="2524" y="84"/>
                      <a:pt x="2417" y="72"/>
                      <a:pt x="2310" y="72"/>
                    </a:cubicBezTo>
                    <a:cubicBezTo>
                      <a:pt x="2310" y="48"/>
                      <a:pt x="2322" y="12"/>
                      <a:pt x="2322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2"/>
              <p:cNvSpPr/>
              <p:nvPr/>
            </p:nvSpPr>
            <p:spPr>
              <a:xfrm>
                <a:off x="6301047" y="1425589"/>
                <a:ext cx="98098" cy="130373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6362" extrusionOk="0">
                    <a:moveTo>
                      <a:pt x="2102" y="1"/>
                    </a:moveTo>
                    <a:cubicBezTo>
                      <a:pt x="1890" y="1"/>
                      <a:pt x="1679" y="9"/>
                      <a:pt x="1465" y="27"/>
                    </a:cubicBezTo>
                    <a:lnTo>
                      <a:pt x="1489" y="87"/>
                    </a:lnTo>
                    <a:cubicBezTo>
                      <a:pt x="1483" y="87"/>
                      <a:pt x="1477" y="86"/>
                      <a:pt x="1472" y="86"/>
                    </a:cubicBezTo>
                    <a:cubicBezTo>
                      <a:pt x="1247" y="86"/>
                      <a:pt x="1174" y="313"/>
                      <a:pt x="953" y="325"/>
                    </a:cubicBezTo>
                    <a:cubicBezTo>
                      <a:pt x="953" y="361"/>
                      <a:pt x="953" y="432"/>
                      <a:pt x="953" y="468"/>
                    </a:cubicBezTo>
                    <a:lnTo>
                      <a:pt x="846" y="456"/>
                    </a:lnTo>
                    <a:lnTo>
                      <a:pt x="870" y="575"/>
                    </a:lnTo>
                    <a:lnTo>
                      <a:pt x="870" y="575"/>
                    </a:lnTo>
                    <a:lnTo>
                      <a:pt x="750" y="551"/>
                    </a:lnTo>
                    <a:lnTo>
                      <a:pt x="798" y="646"/>
                    </a:lnTo>
                    <a:lnTo>
                      <a:pt x="679" y="658"/>
                    </a:lnTo>
                    <a:cubicBezTo>
                      <a:pt x="679" y="706"/>
                      <a:pt x="703" y="777"/>
                      <a:pt x="703" y="825"/>
                    </a:cubicBezTo>
                    <a:lnTo>
                      <a:pt x="620" y="825"/>
                    </a:lnTo>
                    <a:cubicBezTo>
                      <a:pt x="596" y="908"/>
                      <a:pt x="548" y="1051"/>
                      <a:pt x="524" y="1135"/>
                    </a:cubicBezTo>
                    <a:cubicBezTo>
                      <a:pt x="453" y="1539"/>
                      <a:pt x="477" y="1944"/>
                      <a:pt x="512" y="2349"/>
                    </a:cubicBezTo>
                    <a:lnTo>
                      <a:pt x="620" y="2325"/>
                    </a:lnTo>
                    <a:lnTo>
                      <a:pt x="620" y="2325"/>
                    </a:lnTo>
                    <a:cubicBezTo>
                      <a:pt x="608" y="2373"/>
                      <a:pt x="596" y="2468"/>
                      <a:pt x="584" y="2504"/>
                    </a:cubicBezTo>
                    <a:lnTo>
                      <a:pt x="715" y="2516"/>
                    </a:lnTo>
                    <a:lnTo>
                      <a:pt x="667" y="2623"/>
                    </a:lnTo>
                    <a:lnTo>
                      <a:pt x="786" y="2587"/>
                    </a:lnTo>
                    <a:lnTo>
                      <a:pt x="750" y="2706"/>
                    </a:lnTo>
                    <a:lnTo>
                      <a:pt x="870" y="2682"/>
                    </a:lnTo>
                    <a:lnTo>
                      <a:pt x="870" y="2682"/>
                    </a:lnTo>
                    <a:lnTo>
                      <a:pt x="846" y="2778"/>
                    </a:lnTo>
                    <a:cubicBezTo>
                      <a:pt x="905" y="2790"/>
                      <a:pt x="1012" y="2825"/>
                      <a:pt x="1060" y="2837"/>
                    </a:cubicBezTo>
                    <a:cubicBezTo>
                      <a:pt x="1012" y="2849"/>
                      <a:pt x="905" y="2873"/>
                      <a:pt x="858" y="2885"/>
                    </a:cubicBezTo>
                    <a:cubicBezTo>
                      <a:pt x="893" y="2909"/>
                      <a:pt x="965" y="2980"/>
                      <a:pt x="1001" y="3016"/>
                    </a:cubicBezTo>
                    <a:lnTo>
                      <a:pt x="858" y="3028"/>
                    </a:lnTo>
                    <a:lnTo>
                      <a:pt x="870" y="3147"/>
                    </a:lnTo>
                    <a:lnTo>
                      <a:pt x="774" y="3159"/>
                    </a:lnTo>
                    <a:cubicBezTo>
                      <a:pt x="774" y="3194"/>
                      <a:pt x="774" y="3278"/>
                      <a:pt x="774" y="3313"/>
                    </a:cubicBezTo>
                    <a:lnTo>
                      <a:pt x="667" y="3325"/>
                    </a:lnTo>
                    <a:lnTo>
                      <a:pt x="679" y="3444"/>
                    </a:lnTo>
                    <a:cubicBezTo>
                      <a:pt x="596" y="3516"/>
                      <a:pt x="560" y="3611"/>
                      <a:pt x="512" y="3706"/>
                    </a:cubicBezTo>
                    <a:cubicBezTo>
                      <a:pt x="477" y="3802"/>
                      <a:pt x="429" y="3897"/>
                      <a:pt x="405" y="3992"/>
                    </a:cubicBezTo>
                    <a:cubicBezTo>
                      <a:pt x="346" y="4111"/>
                      <a:pt x="286" y="4230"/>
                      <a:pt x="227" y="4349"/>
                    </a:cubicBezTo>
                    <a:cubicBezTo>
                      <a:pt x="239" y="4373"/>
                      <a:pt x="250" y="4445"/>
                      <a:pt x="262" y="4468"/>
                    </a:cubicBezTo>
                    <a:lnTo>
                      <a:pt x="167" y="4456"/>
                    </a:lnTo>
                    <a:lnTo>
                      <a:pt x="167" y="4456"/>
                    </a:lnTo>
                    <a:cubicBezTo>
                      <a:pt x="155" y="5004"/>
                      <a:pt x="0" y="5611"/>
                      <a:pt x="262" y="6123"/>
                    </a:cubicBezTo>
                    <a:cubicBezTo>
                      <a:pt x="310" y="6159"/>
                      <a:pt x="405" y="6230"/>
                      <a:pt x="453" y="6266"/>
                    </a:cubicBezTo>
                    <a:lnTo>
                      <a:pt x="572" y="6242"/>
                    </a:lnTo>
                    <a:lnTo>
                      <a:pt x="584" y="6338"/>
                    </a:lnTo>
                    <a:cubicBezTo>
                      <a:pt x="776" y="6355"/>
                      <a:pt x="969" y="6361"/>
                      <a:pt x="1162" y="6361"/>
                    </a:cubicBezTo>
                    <a:cubicBezTo>
                      <a:pt x="1506" y="6361"/>
                      <a:pt x="1852" y="6341"/>
                      <a:pt x="2203" y="6326"/>
                    </a:cubicBezTo>
                    <a:lnTo>
                      <a:pt x="2191" y="6278"/>
                    </a:lnTo>
                    <a:lnTo>
                      <a:pt x="2191" y="6278"/>
                    </a:lnTo>
                    <a:cubicBezTo>
                      <a:pt x="2292" y="6281"/>
                      <a:pt x="2394" y="6283"/>
                      <a:pt x="2497" y="6283"/>
                    </a:cubicBezTo>
                    <a:cubicBezTo>
                      <a:pt x="2804" y="6283"/>
                      <a:pt x="3114" y="6269"/>
                      <a:pt x="3417" y="6242"/>
                    </a:cubicBezTo>
                    <a:cubicBezTo>
                      <a:pt x="3656" y="6171"/>
                      <a:pt x="3906" y="6159"/>
                      <a:pt x="4168" y="6159"/>
                    </a:cubicBezTo>
                    <a:lnTo>
                      <a:pt x="4144" y="6100"/>
                    </a:lnTo>
                    <a:cubicBezTo>
                      <a:pt x="4275" y="6076"/>
                      <a:pt x="4430" y="6040"/>
                      <a:pt x="4560" y="5969"/>
                    </a:cubicBezTo>
                    <a:cubicBezTo>
                      <a:pt x="4596" y="5945"/>
                      <a:pt x="4668" y="5885"/>
                      <a:pt x="4703" y="5861"/>
                    </a:cubicBezTo>
                    <a:lnTo>
                      <a:pt x="4680" y="5730"/>
                    </a:lnTo>
                    <a:lnTo>
                      <a:pt x="4787" y="5730"/>
                    </a:lnTo>
                    <a:cubicBezTo>
                      <a:pt x="4787" y="5564"/>
                      <a:pt x="4787" y="5385"/>
                      <a:pt x="4763" y="5218"/>
                    </a:cubicBezTo>
                    <a:cubicBezTo>
                      <a:pt x="4739" y="5147"/>
                      <a:pt x="4680" y="4992"/>
                      <a:pt x="4656" y="4921"/>
                    </a:cubicBezTo>
                    <a:lnTo>
                      <a:pt x="4596" y="4921"/>
                    </a:lnTo>
                    <a:cubicBezTo>
                      <a:pt x="4596" y="4849"/>
                      <a:pt x="4596" y="4718"/>
                      <a:pt x="4596" y="4647"/>
                    </a:cubicBezTo>
                    <a:lnTo>
                      <a:pt x="4525" y="4647"/>
                    </a:lnTo>
                    <a:cubicBezTo>
                      <a:pt x="4513" y="4552"/>
                      <a:pt x="4501" y="4373"/>
                      <a:pt x="4501" y="4290"/>
                    </a:cubicBezTo>
                    <a:lnTo>
                      <a:pt x="4394" y="4290"/>
                    </a:lnTo>
                    <a:cubicBezTo>
                      <a:pt x="4406" y="4254"/>
                      <a:pt x="4418" y="4195"/>
                      <a:pt x="4430" y="4159"/>
                    </a:cubicBezTo>
                    <a:cubicBezTo>
                      <a:pt x="4406" y="4111"/>
                      <a:pt x="4358" y="4004"/>
                      <a:pt x="4334" y="3945"/>
                    </a:cubicBezTo>
                    <a:lnTo>
                      <a:pt x="4263" y="3933"/>
                    </a:lnTo>
                    <a:cubicBezTo>
                      <a:pt x="4215" y="3837"/>
                      <a:pt x="4179" y="3754"/>
                      <a:pt x="4144" y="3659"/>
                    </a:cubicBezTo>
                    <a:lnTo>
                      <a:pt x="4072" y="3671"/>
                    </a:lnTo>
                    <a:cubicBezTo>
                      <a:pt x="4060" y="3516"/>
                      <a:pt x="3894" y="3468"/>
                      <a:pt x="3858" y="3325"/>
                    </a:cubicBezTo>
                    <a:lnTo>
                      <a:pt x="3798" y="3325"/>
                    </a:lnTo>
                    <a:lnTo>
                      <a:pt x="3787" y="3230"/>
                    </a:lnTo>
                    <a:lnTo>
                      <a:pt x="3691" y="3230"/>
                    </a:lnTo>
                    <a:lnTo>
                      <a:pt x="3715" y="3135"/>
                    </a:lnTo>
                    <a:lnTo>
                      <a:pt x="3608" y="3147"/>
                    </a:lnTo>
                    <a:lnTo>
                      <a:pt x="3608" y="3075"/>
                    </a:lnTo>
                    <a:cubicBezTo>
                      <a:pt x="3489" y="3016"/>
                      <a:pt x="3394" y="2921"/>
                      <a:pt x="3298" y="2849"/>
                    </a:cubicBezTo>
                    <a:cubicBezTo>
                      <a:pt x="3251" y="2813"/>
                      <a:pt x="3156" y="2766"/>
                      <a:pt x="3108" y="2742"/>
                    </a:cubicBezTo>
                    <a:cubicBezTo>
                      <a:pt x="3108" y="2718"/>
                      <a:pt x="3120" y="2659"/>
                      <a:pt x="3120" y="2635"/>
                    </a:cubicBezTo>
                    <a:cubicBezTo>
                      <a:pt x="3179" y="2623"/>
                      <a:pt x="3287" y="2599"/>
                      <a:pt x="3346" y="2587"/>
                    </a:cubicBezTo>
                    <a:cubicBezTo>
                      <a:pt x="3346" y="2540"/>
                      <a:pt x="3334" y="2468"/>
                      <a:pt x="3334" y="2432"/>
                    </a:cubicBezTo>
                    <a:lnTo>
                      <a:pt x="3453" y="2421"/>
                    </a:lnTo>
                    <a:cubicBezTo>
                      <a:pt x="3453" y="2385"/>
                      <a:pt x="3441" y="2301"/>
                      <a:pt x="3441" y="2266"/>
                    </a:cubicBezTo>
                    <a:lnTo>
                      <a:pt x="3548" y="2254"/>
                    </a:lnTo>
                    <a:cubicBezTo>
                      <a:pt x="3548" y="2206"/>
                      <a:pt x="3537" y="2123"/>
                      <a:pt x="3525" y="2075"/>
                    </a:cubicBezTo>
                    <a:lnTo>
                      <a:pt x="3525" y="2075"/>
                    </a:lnTo>
                    <a:lnTo>
                      <a:pt x="3608" y="2087"/>
                    </a:lnTo>
                    <a:cubicBezTo>
                      <a:pt x="3703" y="1789"/>
                      <a:pt x="3715" y="1480"/>
                      <a:pt x="3715" y="1182"/>
                    </a:cubicBezTo>
                    <a:lnTo>
                      <a:pt x="3632" y="1170"/>
                    </a:lnTo>
                    <a:cubicBezTo>
                      <a:pt x="3632" y="1087"/>
                      <a:pt x="3620" y="908"/>
                      <a:pt x="3608" y="825"/>
                    </a:cubicBezTo>
                    <a:lnTo>
                      <a:pt x="3501" y="825"/>
                    </a:lnTo>
                    <a:cubicBezTo>
                      <a:pt x="3513" y="789"/>
                      <a:pt x="3525" y="706"/>
                      <a:pt x="3537" y="670"/>
                    </a:cubicBezTo>
                    <a:lnTo>
                      <a:pt x="3417" y="658"/>
                    </a:lnTo>
                    <a:lnTo>
                      <a:pt x="3441" y="539"/>
                    </a:lnTo>
                    <a:lnTo>
                      <a:pt x="3322" y="575"/>
                    </a:lnTo>
                    <a:lnTo>
                      <a:pt x="3370" y="456"/>
                    </a:lnTo>
                    <a:lnTo>
                      <a:pt x="3251" y="480"/>
                    </a:lnTo>
                    <a:lnTo>
                      <a:pt x="3275" y="373"/>
                    </a:lnTo>
                    <a:lnTo>
                      <a:pt x="3167" y="396"/>
                    </a:lnTo>
                    <a:lnTo>
                      <a:pt x="3179" y="277"/>
                    </a:lnTo>
                    <a:cubicBezTo>
                      <a:pt x="3144" y="277"/>
                      <a:pt x="3060" y="277"/>
                      <a:pt x="3025" y="289"/>
                    </a:cubicBezTo>
                    <a:cubicBezTo>
                      <a:pt x="2993" y="165"/>
                      <a:pt x="2908" y="94"/>
                      <a:pt x="2784" y="94"/>
                    </a:cubicBezTo>
                    <a:cubicBezTo>
                      <a:pt x="2765" y="94"/>
                      <a:pt x="2747" y="96"/>
                      <a:pt x="2727" y="99"/>
                    </a:cubicBezTo>
                    <a:cubicBezTo>
                      <a:pt x="2727" y="87"/>
                      <a:pt x="2739" y="51"/>
                      <a:pt x="2739" y="27"/>
                    </a:cubicBezTo>
                    <a:cubicBezTo>
                      <a:pt x="2525" y="9"/>
                      <a:pt x="2313" y="1"/>
                      <a:pt x="2102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2"/>
              <p:cNvSpPr/>
              <p:nvPr/>
            </p:nvSpPr>
            <p:spPr>
              <a:xfrm>
                <a:off x="6169292" y="1431060"/>
                <a:ext cx="96622" cy="131726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6428" extrusionOk="0">
                    <a:moveTo>
                      <a:pt x="2102" y="1"/>
                    </a:moveTo>
                    <a:cubicBezTo>
                      <a:pt x="1874" y="1"/>
                      <a:pt x="1645" y="13"/>
                      <a:pt x="1417" y="34"/>
                    </a:cubicBezTo>
                    <a:lnTo>
                      <a:pt x="1417" y="106"/>
                    </a:lnTo>
                    <a:cubicBezTo>
                      <a:pt x="1298" y="129"/>
                      <a:pt x="1179" y="177"/>
                      <a:pt x="1072" y="213"/>
                    </a:cubicBezTo>
                    <a:lnTo>
                      <a:pt x="1072" y="308"/>
                    </a:lnTo>
                    <a:lnTo>
                      <a:pt x="964" y="284"/>
                    </a:lnTo>
                    <a:lnTo>
                      <a:pt x="976" y="391"/>
                    </a:lnTo>
                    <a:lnTo>
                      <a:pt x="869" y="368"/>
                    </a:lnTo>
                    <a:lnTo>
                      <a:pt x="905" y="463"/>
                    </a:lnTo>
                    <a:lnTo>
                      <a:pt x="786" y="451"/>
                    </a:lnTo>
                    <a:lnTo>
                      <a:pt x="810" y="570"/>
                    </a:lnTo>
                    <a:lnTo>
                      <a:pt x="702" y="546"/>
                    </a:lnTo>
                    <a:lnTo>
                      <a:pt x="726" y="665"/>
                    </a:lnTo>
                    <a:lnTo>
                      <a:pt x="607" y="665"/>
                    </a:lnTo>
                    <a:cubicBezTo>
                      <a:pt x="619" y="701"/>
                      <a:pt x="643" y="784"/>
                      <a:pt x="655" y="832"/>
                    </a:cubicBezTo>
                    <a:lnTo>
                      <a:pt x="548" y="820"/>
                    </a:lnTo>
                    <a:lnTo>
                      <a:pt x="548" y="820"/>
                    </a:lnTo>
                    <a:cubicBezTo>
                      <a:pt x="560" y="975"/>
                      <a:pt x="512" y="1106"/>
                      <a:pt x="417" y="1213"/>
                    </a:cubicBezTo>
                    <a:cubicBezTo>
                      <a:pt x="429" y="1237"/>
                      <a:pt x="441" y="1296"/>
                      <a:pt x="452" y="1320"/>
                    </a:cubicBezTo>
                    <a:cubicBezTo>
                      <a:pt x="286" y="1511"/>
                      <a:pt x="381" y="1808"/>
                      <a:pt x="369" y="2046"/>
                    </a:cubicBezTo>
                    <a:cubicBezTo>
                      <a:pt x="417" y="2154"/>
                      <a:pt x="441" y="2284"/>
                      <a:pt x="524" y="2392"/>
                    </a:cubicBezTo>
                    <a:lnTo>
                      <a:pt x="512" y="2487"/>
                    </a:lnTo>
                    <a:lnTo>
                      <a:pt x="607" y="2523"/>
                    </a:lnTo>
                    <a:lnTo>
                      <a:pt x="619" y="2618"/>
                    </a:lnTo>
                    <a:lnTo>
                      <a:pt x="691" y="2618"/>
                    </a:lnTo>
                    <a:cubicBezTo>
                      <a:pt x="679" y="2808"/>
                      <a:pt x="881" y="2796"/>
                      <a:pt x="1012" y="2844"/>
                    </a:cubicBezTo>
                    <a:cubicBezTo>
                      <a:pt x="976" y="2844"/>
                      <a:pt x="905" y="2844"/>
                      <a:pt x="869" y="2856"/>
                    </a:cubicBezTo>
                    <a:cubicBezTo>
                      <a:pt x="869" y="2892"/>
                      <a:pt x="881" y="2963"/>
                      <a:pt x="881" y="3011"/>
                    </a:cubicBezTo>
                    <a:cubicBezTo>
                      <a:pt x="798" y="3118"/>
                      <a:pt x="714" y="3237"/>
                      <a:pt x="643" y="3356"/>
                    </a:cubicBezTo>
                    <a:cubicBezTo>
                      <a:pt x="583" y="3451"/>
                      <a:pt x="548" y="3547"/>
                      <a:pt x="512" y="3654"/>
                    </a:cubicBezTo>
                    <a:cubicBezTo>
                      <a:pt x="488" y="3666"/>
                      <a:pt x="441" y="3689"/>
                      <a:pt x="417" y="3689"/>
                    </a:cubicBezTo>
                    <a:lnTo>
                      <a:pt x="464" y="3832"/>
                    </a:lnTo>
                    <a:cubicBezTo>
                      <a:pt x="429" y="3832"/>
                      <a:pt x="357" y="3856"/>
                      <a:pt x="333" y="3868"/>
                    </a:cubicBezTo>
                    <a:cubicBezTo>
                      <a:pt x="345" y="3904"/>
                      <a:pt x="369" y="3987"/>
                      <a:pt x="381" y="4023"/>
                    </a:cubicBezTo>
                    <a:lnTo>
                      <a:pt x="286" y="4023"/>
                    </a:lnTo>
                    <a:cubicBezTo>
                      <a:pt x="262" y="4094"/>
                      <a:pt x="202" y="4249"/>
                      <a:pt x="179" y="4320"/>
                    </a:cubicBezTo>
                    <a:cubicBezTo>
                      <a:pt x="119" y="4523"/>
                      <a:pt x="71" y="4737"/>
                      <a:pt x="12" y="4951"/>
                    </a:cubicBezTo>
                    <a:cubicBezTo>
                      <a:pt x="0" y="5142"/>
                      <a:pt x="0" y="5332"/>
                      <a:pt x="12" y="5523"/>
                    </a:cubicBezTo>
                    <a:cubicBezTo>
                      <a:pt x="60" y="5690"/>
                      <a:pt x="83" y="5868"/>
                      <a:pt x="107" y="6047"/>
                    </a:cubicBezTo>
                    <a:cubicBezTo>
                      <a:pt x="191" y="6083"/>
                      <a:pt x="250" y="6142"/>
                      <a:pt x="298" y="6214"/>
                    </a:cubicBezTo>
                    <a:cubicBezTo>
                      <a:pt x="345" y="6249"/>
                      <a:pt x="429" y="6309"/>
                      <a:pt x="476" y="6333"/>
                    </a:cubicBezTo>
                    <a:cubicBezTo>
                      <a:pt x="560" y="6344"/>
                      <a:pt x="714" y="6356"/>
                      <a:pt x="786" y="6368"/>
                    </a:cubicBezTo>
                    <a:lnTo>
                      <a:pt x="798" y="6428"/>
                    </a:lnTo>
                    <a:cubicBezTo>
                      <a:pt x="1036" y="6416"/>
                      <a:pt x="1274" y="6416"/>
                      <a:pt x="1524" y="6416"/>
                    </a:cubicBezTo>
                    <a:lnTo>
                      <a:pt x="1512" y="6356"/>
                    </a:lnTo>
                    <a:cubicBezTo>
                      <a:pt x="1976" y="6321"/>
                      <a:pt x="2441" y="6344"/>
                      <a:pt x="2905" y="6321"/>
                    </a:cubicBezTo>
                    <a:cubicBezTo>
                      <a:pt x="3179" y="6261"/>
                      <a:pt x="3453" y="6237"/>
                      <a:pt x="3739" y="6237"/>
                    </a:cubicBezTo>
                    <a:lnTo>
                      <a:pt x="3727" y="6178"/>
                    </a:lnTo>
                    <a:cubicBezTo>
                      <a:pt x="3870" y="6166"/>
                      <a:pt x="4024" y="6166"/>
                      <a:pt x="4179" y="6154"/>
                    </a:cubicBezTo>
                    <a:lnTo>
                      <a:pt x="4179" y="6094"/>
                    </a:lnTo>
                    <a:cubicBezTo>
                      <a:pt x="4274" y="6083"/>
                      <a:pt x="4382" y="6059"/>
                      <a:pt x="4477" y="5999"/>
                    </a:cubicBezTo>
                    <a:lnTo>
                      <a:pt x="4536" y="5975"/>
                    </a:lnTo>
                    <a:lnTo>
                      <a:pt x="4548" y="5880"/>
                    </a:lnTo>
                    <a:lnTo>
                      <a:pt x="4643" y="5904"/>
                    </a:lnTo>
                    <a:cubicBezTo>
                      <a:pt x="4632" y="5856"/>
                      <a:pt x="4632" y="5773"/>
                      <a:pt x="4620" y="5737"/>
                    </a:cubicBezTo>
                    <a:lnTo>
                      <a:pt x="4715" y="5725"/>
                    </a:lnTo>
                    <a:cubicBezTo>
                      <a:pt x="4715" y="5547"/>
                      <a:pt x="4715" y="5356"/>
                      <a:pt x="4703" y="5178"/>
                    </a:cubicBezTo>
                    <a:lnTo>
                      <a:pt x="4596" y="5178"/>
                    </a:lnTo>
                    <a:cubicBezTo>
                      <a:pt x="4608" y="5142"/>
                      <a:pt x="4620" y="5082"/>
                      <a:pt x="4632" y="5047"/>
                    </a:cubicBezTo>
                    <a:cubicBezTo>
                      <a:pt x="4501" y="4987"/>
                      <a:pt x="4548" y="4832"/>
                      <a:pt x="4524" y="4725"/>
                    </a:cubicBezTo>
                    <a:lnTo>
                      <a:pt x="4524" y="4725"/>
                    </a:lnTo>
                    <a:lnTo>
                      <a:pt x="4453" y="4737"/>
                    </a:lnTo>
                    <a:cubicBezTo>
                      <a:pt x="4453" y="4654"/>
                      <a:pt x="4453" y="4463"/>
                      <a:pt x="4441" y="4380"/>
                    </a:cubicBezTo>
                    <a:lnTo>
                      <a:pt x="4370" y="4380"/>
                    </a:lnTo>
                    <a:cubicBezTo>
                      <a:pt x="4358" y="4320"/>
                      <a:pt x="4358" y="4178"/>
                      <a:pt x="4346" y="4106"/>
                    </a:cubicBezTo>
                    <a:lnTo>
                      <a:pt x="4251" y="4118"/>
                    </a:lnTo>
                    <a:cubicBezTo>
                      <a:pt x="4251" y="4082"/>
                      <a:pt x="4262" y="4011"/>
                      <a:pt x="4262" y="3987"/>
                    </a:cubicBezTo>
                    <a:cubicBezTo>
                      <a:pt x="4227" y="3939"/>
                      <a:pt x="4167" y="3844"/>
                      <a:pt x="4143" y="3808"/>
                    </a:cubicBezTo>
                    <a:cubicBezTo>
                      <a:pt x="3870" y="3511"/>
                      <a:pt x="3655" y="3118"/>
                      <a:pt x="3286" y="2939"/>
                    </a:cubicBezTo>
                    <a:lnTo>
                      <a:pt x="3298" y="2868"/>
                    </a:lnTo>
                    <a:lnTo>
                      <a:pt x="3191" y="2904"/>
                    </a:lnTo>
                    <a:lnTo>
                      <a:pt x="3203" y="2796"/>
                    </a:lnTo>
                    <a:cubicBezTo>
                      <a:pt x="3143" y="2785"/>
                      <a:pt x="3012" y="2761"/>
                      <a:pt x="2953" y="2749"/>
                    </a:cubicBezTo>
                    <a:cubicBezTo>
                      <a:pt x="3072" y="2713"/>
                      <a:pt x="3227" y="2689"/>
                      <a:pt x="3215" y="2523"/>
                    </a:cubicBezTo>
                    <a:lnTo>
                      <a:pt x="3215" y="2523"/>
                    </a:lnTo>
                    <a:lnTo>
                      <a:pt x="3310" y="2535"/>
                    </a:lnTo>
                    <a:lnTo>
                      <a:pt x="3286" y="2439"/>
                    </a:lnTo>
                    <a:lnTo>
                      <a:pt x="3369" y="2415"/>
                    </a:lnTo>
                    <a:lnTo>
                      <a:pt x="3381" y="2320"/>
                    </a:lnTo>
                    <a:lnTo>
                      <a:pt x="3477" y="2320"/>
                    </a:lnTo>
                    <a:cubicBezTo>
                      <a:pt x="3477" y="2284"/>
                      <a:pt x="3453" y="2201"/>
                      <a:pt x="3441" y="2165"/>
                    </a:cubicBezTo>
                    <a:lnTo>
                      <a:pt x="3548" y="2165"/>
                    </a:lnTo>
                    <a:cubicBezTo>
                      <a:pt x="3548" y="2082"/>
                      <a:pt x="3560" y="1892"/>
                      <a:pt x="3572" y="1808"/>
                    </a:cubicBezTo>
                    <a:lnTo>
                      <a:pt x="3643" y="1820"/>
                    </a:lnTo>
                    <a:cubicBezTo>
                      <a:pt x="3643" y="1618"/>
                      <a:pt x="3631" y="1427"/>
                      <a:pt x="3631" y="1225"/>
                    </a:cubicBezTo>
                    <a:cubicBezTo>
                      <a:pt x="3572" y="1130"/>
                      <a:pt x="3548" y="1022"/>
                      <a:pt x="3536" y="903"/>
                    </a:cubicBezTo>
                    <a:lnTo>
                      <a:pt x="3453" y="915"/>
                    </a:lnTo>
                    <a:cubicBezTo>
                      <a:pt x="3453" y="868"/>
                      <a:pt x="3477" y="784"/>
                      <a:pt x="3489" y="749"/>
                    </a:cubicBezTo>
                    <a:lnTo>
                      <a:pt x="3369" y="737"/>
                    </a:lnTo>
                    <a:cubicBezTo>
                      <a:pt x="3369" y="701"/>
                      <a:pt x="3369" y="630"/>
                      <a:pt x="3369" y="594"/>
                    </a:cubicBezTo>
                    <a:cubicBezTo>
                      <a:pt x="3274" y="570"/>
                      <a:pt x="3203" y="499"/>
                      <a:pt x="3167" y="403"/>
                    </a:cubicBezTo>
                    <a:cubicBezTo>
                      <a:pt x="3072" y="379"/>
                      <a:pt x="3012" y="308"/>
                      <a:pt x="2988" y="213"/>
                    </a:cubicBezTo>
                    <a:cubicBezTo>
                      <a:pt x="2941" y="213"/>
                      <a:pt x="2869" y="225"/>
                      <a:pt x="2834" y="225"/>
                    </a:cubicBezTo>
                    <a:lnTo>
                      <a:pt x="2846" y="129"/>
                    </a:lnTo>
                    <a:cubicBezTo>
                      <a:pt x="2774" y="118"/>
                      <a:pt x="2631" y="106"/>
                      <a:pt x="2560" y="106"/>
                    </a:cubicBezTo>
                    <a:lnTo>
                      <a:pt x="2596" y="22"/>
                    </a:lnTo>
                    <a:cubicBezTo>
                      <a:pt x="2431" y="7"/>
                      <a:pt x="2266" y="1"/>
                      <a:pt x="2102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2"/>
              <p:cNvSpPr/>
              <p:nvPr/>
            </p:nvSpPr>
            <p:spPr>
              <a:xfrm>
                <a:off x="6454525" y="1590174"/>
                <a:ext cx="97852" cy="131562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6420" extrusionOk="0">
                    <a:moveTo>
                      <a:pt x="2001" y="0"/>
                    </a:moveTo>
                    <a:cubicBezTo>
                      <a:pt x="1846" y="0"/>
                      <a:pt x="1691" y="3"/>
                      <a:pt x="1536" y="9"/>
                    </a:cubicBezTo>
                    <a:lnTo>
                      <a:pt x="1572" y="69"/>
                    </a:lnTo>
                    <a:cubicBezTo>
                      <a:pt x="1405" y="104"/>
                      <a:pt x="1262" y="152"/>
                      <a:pt x="1108" y="188"/>
                    </a:cubicBezTo>
                    <a:lnTo>
                      <a:pt x="1132" y="283"/>
                    </a:lnTo>
                    <a:lnTo>
                      <a:pt x="1048" y="259"/>
                    </a:lnTo>
                    <a:cubicBezTo>
                      <a:pt x="941" y="331"/>
                      <a:pt x="834" y="402"/>
                      <a:pt x="810" y="533"/>
                    </a:cubicBezTo>
                    <a:cubicBezTo>
                      <a:pt x="774" y="533"/>
                      <a:pt x="715" y="533"/>
                      <a:pt x="679" y="545"/>
                    </a:cubicBezTo>
                    <a:cubicBezTo>
                      <a:pt x="679" y="581"/>
                      <a:pt x="679" y="676"/>
                      <a:pt x="679" y="712"/>
                    </a:cubicBezTo>
                    <a:lnTo>
                      <a:pt x="560" y="724"/>
                    </a:lnTo>
                    <a:cubicBezTo>
                      <a:pt x="572" y="747"/>
                      <a:pt x="584" y="819"/>
                      <a:pt x="584" y="843"/>
                    </a:cubicBezTo>
                    <a:cubicBezTo>
                      <a:pt x="441" y="1009"/>
                      <a:pt x="405" y="1224"/>
                      <a:pt x="381" y="1438"/>
                    </a:cubicBezTo>
                    <a:cubicBezTo>
                      <a:pt x="370" y="1426"/>
                      <a:pt x="334" y="1414"/>
                      <a:pt x="322" y="1414"/>
                    </a:cubicBezTo>
                    <a:cubicBezTo>
                      <a:pt x="322" y="1652"/>
                      <a:pt x="310" y="1902"/>
                      <a:pt x="310" y="2140"/>
                    </a:cubicBezTo>
                    <a:cubicBezTo>
                      <a:pt x="334" y="2140"/>
                      <a:pt x="381" y="2129"/>
                      <a:pt x="393" y="2117"/>
                    </a:cubicBezTo>
                    <a:cubicBezTo>
                      <a:pt x="405" y="2188"/>
                      <a:pt x="405" y="2343"/>
                      <a:pt x="405" y="2426"/>
                    </a:cubicBezTo>
                    <a:lnTo>
                      <a:pt x="512" y="2355"/>
                    </a:lnTo>
                    <a:lnTo>
                      <a:pt x="512" y="2355"/>
                    </a:lnTo>
                    <a:lnTo>
                      <a:pt x="465" y="2498"/>
                    </a:lnTo>
                    <a:lnTo>
                      <a:pt x="584" y="2498"/>
                    </a:lnTo>
                    <a:cubicBezTo>
                      <a:pt x="584" y="2533"/>
                      <a:pt x="572" y="2617"/>
                      <a:pt x="560" y="2664"/>
                    </a:cubicBezTo>
                    <a:lnTo>
                      <a:pt x="691" y="2664"/>
                    </a:lnTo>
                    <a:lnTo>
                      <a:pt x="655" y="2771"/>
                    </a:lnTo>
                    <a:lnTo>
                      <a:pt x="655" y="2771"/>
                    </a:lnTo>
                    <a:lnTo>
                      <a:pt x="774" y="2736"/>
                    </a:lnTo>
                    <a:lnTo>
                      <a:pt x="774" y="2736"/>
                    </a:lnTo>
                    <a:cubicBezTo>
                      <a:pt x="786" y="2902"/>
                      <a:pt x="786" y="3081"/>
                      <a:pt x="727" y="3236"/>
                    </a:cubicBezTo>
                    <a:cubicBezTo>
                      <a:pt x="608" y="3331"/>
                      <a:pt x="560" y="3486"/>
                      <a:pt x="465" y="3593"/>
                    </a:cubicBezTo>
                    <a:lnTo>
                      <a:pt x="500" y="3724"/>
                    </a:lnTo>
                    <a:lnTo>
                      <a:pt x="381" y="3724"/>
                    </a:lnTo>
                    <a:lnTo>
                      <a:pt x="405" y="3795"/>
                    </a:lnTo>
                    <a:cubicBezTo>
                      <a:pt x="334" y="3914"/>
                      <a:pt x="274" y="4022"/>
                      <a:pt x="203" y="4141"/>
                    </a:cubicBezTo>
                    <a:cubicBezTo>
                      <a:pt x="215" y="4165"/>
                      <a:pt x="227" y="4200"/>
                      <a:pt x="239" y="4224"/>
                    </a:cubicBezTo>
                    <a:cubicBezTo>
                      <a:pt x="203" y="4307"/>
                      <a:pt x="143" y="4462"/>
                      <a:pt x="108" y="4546"/>
                    </a:cubicBezTo>
                    <a:cubicBezTo>
                      <a:pt x="96" y="4546"/>
                      <a:pt x="60" y="4534"/>
                      <a:pt x="48" y="4534"/>
                    </a:cubicBezTo>
                    <a:cubicBezTo>
                      <a:pt x="12" y="5034"/>
                      <a:pt x="0" y="5546"/>
                      <a:pt x="48" y="6046"/>
                    </a:cubicBezTo>
                    <a:lnTo>
                      <a:pt x="155" y="6046"/>
                    </a:lnTo>
                    <a:cubicBezTo>
                      <a:pt x="143" y="6081"/>
                      <a:pt x="143" y="6153"/>
                      <a:pt x="143" y="6189"/>
                    </a:cubicBezTo>
                    <a:cubicBezTo>
                      <a:pt x="191" y="6224"/>
                      <a:pt x="298" y="6296"/>
                      <a:pt x="358" y="6331"/>
                    </a:cubicBezTo>
                    <a:lnTo>
                      <a:pt x="441" y="6296"/>
                    </a:lnTo>
                    <a:cubicBezTo>
                      <a:pt x="453" y="6320"/>
                      <a:pt x="489" y="6367"/>
                      <a:pt x="512" y="6379"/>
                    </a:cubicBezTo>
                    <a:cubicBezTo>
                      <a:pt x="681" y="6412"/>
                      <a:pt x="854" y="6419"/>
                      <a:pt x="1029" y="6419"/>
                    </a:cubicBezTo>
                    <a:cubicBezTo>
                      <a:pt x="1190" y="6419"/>
                      <a:pt x="1353" y="6413"/>
                      <a:pt x="1515" y="6413"/>
                    </a:cubicBezTo>
                    <a:cubicBezTo>
                      <a:pt x="1562" y="6413"/>
                      <a:pt x="1609" y="6413"/>
                      <a:pt x="1655" y="6415"/>
                    </a:cubicBezTo>
                    <a:cubicBezTo>
                      <a:pt x="1655" y="6391"/>
                      <a:pt x="1655" y="6355"/>
                      <a:pt x="1667" y="6343"/>
                    </a:cubicBezTo>
                    <a:cubicBezTo>
                      <a:pt x="2227" y="6331"/>
                      <a:pt x="2786" y="6343"/>
                      <a:pt x="3346" y="6308"/>
                    </a:cubicBezTo>
                    <a:lnTo>
                      <a:pt x="3334" y="6248"/>
                    </a:lnTo>
                    <a:cubicBezTo>
                      <a:pt x="3537" y="6236"/>
                      <a:pt x="3751" y="6224"/>
                      <a:pt x="3965" y="6212"/>
                    </a:cubicBezTo>
                    <a:lnTo>
                      <a:pt x="3953" y="6153"/>
                    </a:lnTo>
                    <a:cubicBezTo>
                      <a:pt x="4084" y="6129"/>
                      <a:pt x="4263" y="6177"/>
                      <a:pt x="4346" y="6034"/>
                    </a:cubicBezTo>
                    <a:cubicBezTo>
                      <a:pt x="4370" y="6034"/>
                      <a:pt x="4418" y="6046"/>
                      <a:pt x="4453" y="6046"/>
                    </a:cubicBezTo>
                    <a:cubicBezTo>
                      <a:pt x="4775" y="5784"/>
                      <a:pt x="4691" y="5331"/>
                      <a:pt x="4561" y="4986"/>
                    </a:cubicBezTo>
                    <a:lnTo>
                      <a:pt x="4501" y="4986"/>
                    </a:lnTo>
                    <a:cubicBezTo>
                      <a:pt x="4489" y="4891"/>
                      <a:pt x="4489" y="4796"/>
                      <a:pt x="4489" y="4700"/>
                    </a:cubicBezTo>
                    <a:lnTo>
                      <a:pt x="4418" y="4712"/>
                    </a:lnTo>
                    <a:cubicBezTo>
                      <a:pt x="4406" y="4617"/>
                      <a:pt x="4394" y="4438"/>
                      <a:pt x="4394" y="4355"/>
                    </a:cubicBezTo>
                    <a:lnTo>
                      <a:pt x="4322" y="4343"/>
                    </a:lnTo>
                    <a:cubicBezTo>
                      <a:pt x="4310" y="4200"/>
                      <a:pt x="4239" y="4081"/>
                      <a:pt x="4168" y="3962"/>
                    </a:cubicBezTo>
                    <a:cubicBezTo>
                      <a:pt x="4072" y="3784"/>
                      <a:pt x="3941" y="3641"/>
                      <a:pt x="3846" y="3486"/>
                    </a:cubicBezTo>
                    <a:lnTo>
                      <a:pt x="3763" y="3474"/>
                    </a:lnTo>
                    <a:lnTo>
                      <a:pt x="3787" y="3379"/>
                    </a:lnTo>
                    <a:lnTo>
                      <a:pt x="3691" y="3379"/>
                    </a:lnTo>
                    <a:lnTo>
                      <a:pt x="3679" y="3283"/>
                    </a:lnTo>
                    <a:lnTo>
                      <a:pt x="3596" y="3295"/>
                    </a:lnTo>
                    <a:lnTo>
                      <a:pt x="3608" y="3188"/>
                    </a:lnTo>
                    <a:lnTo>
                      <a:pt x="3525" y="3212"/>
                    </a:lnTo>
                    <a:lnTo>
                      <a:pt x="3501" y="3117"/>
                    </a:lnTo>
                    <a:lnTo>
                      <a:pt x="3406" y="3105"/>
                    </a:lnTo>
                    <a:lnTo>
                      <a:pt x="3418" y="3033"/>
                    </a:lnTo>
                    <a:cubicBezTo>
                      <a:pt x="3263" y="3022"/>
                      <a:pt x="3203" y="2855"/>
                      <a:pt x="3060" y="2831"/>
                    </a:cubicBezTo>
                    <a:lnTo>
                      <a:pt x="3072" y="2676"/>
                    </a:lnTo>
                    <a:cubicBezTo>
                      <a:pt x="3076" y="2676"/>
                      <a:pt x="3080" y="2677"/>
                      <a:pt x="3084" y="2677"/>
                    </a:cubicBezTo>
                    <a:cubicBezTo>
                      <a:pt x="3283" y="2677"/>
                      <a:pt x="3207" y="2378"/>
                      <a:pt x="3418" y="2367"/>
                    </a:cubicBezTo>
                    <a:lnTo>
                      <a:pt x="3406" y="2224"/>
                    </a:lnTo>
                    <a:lnTo>
                      <a:pt x="3489" y="2224"/>
                    </a:lnTo>
                    <a:cubicBezTo>
                      <a:pt x="3608" y="1843"/>
                      <a:pt x="3620" y="1450"/>
                      <a:pt x="3584" y="1057"/>
                    </a:cubicBezTo>
                    <a:lnTo>
                      <a:pt x="3584" y="1057"/>
                    </a:lnTo>
                    <a:lnTo>
                      <a:pt x="3477" y="1105"/>
                    </a:lnTo>
                    <a:cubicBezTo>
                      <a:pt x="3501" y="1069"/>
                      <a:pt x="3525" y="997"/>
                      <a:pt x="3537" y="974"/>
                    </a:cubicBezTo>
                    <a:lnTo>
                      <a:pt x="3453" y="974"/>
                    </a:lnTo>
                    <a:cubicBezTo>
                      <a:pt x="3418" y="843"/>
                      <a:pt x="3370" y="736"/>
                      <a:pt x="3322" y="616"/>
                    </a:cubicBezTo>
                    <a:lnTo>
                      <a:pt x="3275" y="628"/>
                    </a:lnTo>
                    <a:cubicBezTo>
                      <a:pt x="3203" y="497"/>
                      <a:pt x="3108" y="390"/>
                      <a:pt x="2965" y="319"/>
                    </a:cubicBezTo>
                    <a:lnTo>
                      <a:pt x="2977" y="247"/>
                    </a:lnTo>
                    <a:cubicBezTo>
                      <a:pt x="2941" y="247"/>
                      <a:pt x="2870" y="259"/>
                      <a:pt x="2834" y="271"/>
                    </a:cubicBezTo>
                    <a:cubicBezTo>
                      <a:pt x="2810" y="57"/>
                      <a:pt x="2572" y="104"/>
                      <a:pt x="2429" y="81"/>
                    </a:cubicBezTo>
                    <a:cubicBezTo>
                      <a:pt x="2429" y="69"/>
                      <a:pt x="2453" y="33"/>
                      <a:pt x="2465" y="9"/>
                    </a:cubicBezTo>
                    <a:cubicBezTo>
                      <a:pt x="2310" y="3"/>
                      <a:pt x="2155" y="0"/>
                      <a:pt x="2001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2"/>
              <p:cNvSpPr/>
              <p:nvPr/>
            </p:nvSpPr>
            <p:spPr>
              <a:xfrm>
                <a:off x="6313241" y="1598740"/>
                <a:ext cx="97626" cy="131439"/>
              </a:xfrm>
              <a:custGeom>
                <a:avLst/>
                <a:gdLst/>
                <a:ahLst/>
                <a:cxnLst/>
                <a:rect l="l" t="t" r="r" b="b"/>
                <a:pathLst>
                  <a:path w="4764" h="6414" extrusionOk="0">
                    <a:moveTo>
                      <a:pt x="2038" y="0"/>
                    </a:moveTo>
                    <a:cubicBezTo>
                      <a:pt x="1826" y="0"/>
                      <a:pt x="1616" y="13"/>
                      <a:pt x="1406" y="32"/>
                    </a:cubicBezTo>
                    <a:lnTo>
                      <a:pt x="1418" y="103"/>
                    </a:lnTo>
                    <a:cubicBezTo>
                      <a:pt x="1298" y="127"/>
                      <a:pt x="1179" y="175"/>
                      <a:pt x="1072" y="210"/>
                    </a:cubicBezTo>
                    <a:lnTo>
                      <a:pt x="1060" y="282"/>
                    </a:lnTo>
                    <a:cubicBezTo>
                      <a:pt x="906" y="294"/>
                      <a:pt x="858" y="472"/>
                      <a:pt x="727" y="508"/>
                    </a:cubicBezTo>
                    <a:cubicBezTo>
                      <a:pt x="727" y="544"/>
                      <a:pt x="727" y="615"/>
                      <a:pt x="727" y="651"/>
                    </a:cubicBezTo>
                    <a:lnTo>
                      <a:pt x="608" y="663"/>
                    </a:lnTo>
                    <a:cubicBezTo>
                      <a:pt x="608" y="699"/>
                      <a:pt x="632" y="782"/>
                      <a:pt x="644" y="818"/>
                    </a:cubicBezTo>
                    <a:lnTo>
                      <a:pt x="536" y="818"/>
                    </a:lnTo>
                    <a:cubicBezTo>
                      <a:pt x="536" y="889"/>
                      <a:pt x="525" y="1020"/>
                      <a:pt x="513" y="1091"/>
                    </a:cubicBezTo>
                    <a:lnTo>
                      <a:pt x="453" y="1068"/>
                    </a:lnTo>
                    <a:cubicBezTo>
                      <a:pt x="429" y="1187"/>
                      <a:pt x="406" y="1294"/>
                      <a:pt x="370" y="1389"/>
                    </a:cubicBezTo>
                    <a:cubicBezTo>
                      <a:pt x="334" y="1663"/>
                      <a:pt x="346" y="1925"/>
                      <a:pt x="358" y="2187"/>
                    </a:cubicBezTo>
                    <a:lnTo>
                      <a:pt x="429" y="2139"/>
                    </a:lnTo>
                    <a:cubicBezTo>
                      <a:pt x="441" y="2211"/>
                      <a:pt x="453" y="2353"/>
                      <a:pt x="453" y="2425"/>
                    </a:cubicBezTo>
                    <a:lnTo>
                      <a:pt x="560" y="2425"/>
                    </a:lnTo>
                    <a:cubicBezTo>
                      <a:pt x="548" y="2461"/>
                      <a:pt x="536" y="2532"/>
                      <a:pt x="536" y="2568"/>
                    </a:cubicBezTo>
                    <a:cubicBezTo>
                      <a:pt x="656" y="2592"/>
                      <a:pt x="715" y="2663"/>
                      <a:pt x="739" y="2782"/>
                    </a:cubicBezTo>
                    <a:lnTo>
                      <a:pt x="870" y="2782"/>
                    </a:lnTo>
                    <a:cubicBezTo>
                      <a:pt x="882" y="2830"/>
                      <a:pt x="894" y="2925"/>
                      <a:pt x="894" y="2973"/>
                    </a:cubicBezTo>
                    <a:lnTo>
                      <a:pt x="787" y="2973"/>
                    </a:lnTo>
                    <a:cubicBezTo>
                      <a:pt x="798" y="3008"/>
                      <a:pt x="810" y="3092"/>
                      <a:pt x="822" y="3127"/>
                    </a:cubicBezTo>
                    <a:lnTo>
                      <a:pt x="703" y="3151"/>
                    </a:lnTo>
                    <a:lnTo>
                      <a:pt x="715" y="3294"/>
                    </a:lnTo>
                    <a:cubicBezTo>
                      <a:pt x="691" y="3294"/>
                      <a:pt x="644" y="3306"/>
                      <a:pt x="608" y="3318"/>
                    </a:cubicBezTo>
                    <a:lnTo>
                      <a:pt x="632" y="3413"/>
                    </a:lnTo>
                    <a:lnTo>
                      <a:pt x="525" y="3425"/>
                    </a:lnTo>
                    <a:cubicBezTo>
                      <a:pt x="536" y="3461"/>
                      <a:pt x="548" y="3532"/>
                      <a:pt x="548" y="3580"/>
                    </a:cubicBezTo>
                    <a:lnTo>
                      <a:pt x="441" y="3592"/>
                    </a:lnTo>
                    <a:cubicBezTo>
                      <a:pt x="441" y="3627"/>
                      <a:pt x="441" y="3687"/>
                      <a:pt x="453" y="3723"/>
                    </a:cubicBezTo>
                    <a:cubicBezTo>
                      <a:pt x="382" y="3842"/>
                      <a:pt x="322" y="3949"/>
                      <a:pt x="263" y="4068"/>
                    </a:cubicBezTo>
                    <a:lnTo>
                      <a:pt x="251" y="4151"/>
                    </a:lnTo>
                    <a:cubicBezTo>
                      <a:pt x="132" y="4330"/>
                      <a:pt x="84" y="4556"/>
                      <a:pt x="60" y="4759"/>
                    </a:cubicBezTo>
                    <a:lnTo>
                      <a:pt x="13" y="4723"/>
                    </a:lnTo>
                    <a:cubicBezTo>
                      <a:pt x="1" y="5092"/>
                      <a:pt x="1" y="5461"/>
                      <a:pt x="1" y="5830"/>
                    </a:cubicBezTo>
                    <a:lnTo>
                      <a:pt x="72" y="5794"/>
                    </a:lnTo>
                    <a:cubicBezTo>
                      <a:pt x="84" y="5866"/>
                      <a:pt x="96" y="6009"/>
                      <a:pt x="96" y="6080"/>
                    </a:cubicBezTo>
                    <a:lnTo>
                      <a:pt x="203" y="6056"/>
                    </a:lnTo>
                    <a:lnTo>
                      <a:pt x="179" y="6140"/>
                    </a:lnTo>
                    <a:cubicBezTo>
                      <a:pt x="251" y="6187"/>
                      <a:pt x="334" y="6235"/>
                      <a:pt x="406" y="6306"/>
                    </a:cubicBezTo>
                    <a:cubicBezTo>
                      <a:pt x="525" y="6342"/>
                      <a:pt x="632" y="6366"/>
                      <a:pt x="751" y="6402"/>
                    </a:cubicBezTo>
                    <a:cubicBezTo>
                      <a:pt x="1001" y="6414"/>
                      <a:pt x="1251" y="6414"/>
                      <a:pt x="1513" y="6414"/>
                    </a:cubicBezTo>
                    <a:lnTo>
                      <a:pt x="1513" y="6354"/>
                    </a:lnTo>
                    <a:cubicBezTo>
                      <a:pt x="1727" y="6336"/>
                      <a:pt x="1944" y="6333"/>
                      <a:pt x="2163" y="6333"/>
                    </a:cubicBezTo>
                    <a:cubicBezTo>
                      <a:pt x="2273" y="6333"/>
                      <a:pt x="2382" y="6334"/>
                      <a:pt x="2492" y="6334"/>
                    </a:cubicBezTo>
                    <a:cubicBezTo>
                      <a:pt x="2602" y="6334"/>
                      <a:pt x="2712" y="6333"/>
                      <a:pt x="2822" y="6330"/>
                    </a:cubicBezTo>
                    <a:cubicBezTo>
                      <a:pt x="3052" y="6270"/>
                      <a:pt x="3281" y="6244"/>
                      <a:pt x="3518" y="6244"/>
                    </a:cubicBezTo>
                    <a:cubicBezTo>
                      <a:pt x="3563" y="6244"/>
                      <a:pt x="3610" y="6245"/>
                      <a:pt x="3656" y="6247"/>
                    </a:cubicBezTo>
                    <a:lnTo>
                      <a:pt x="3644" y="6175"/>
                    </a:lnTo>
                    <a:cubicBezTo>
                      <a:pt x="3823" y="6163"/>
                      <a:pt x="4001" y="6163"/>
                      <a:pt x="4192" y="6152"/>
                    </a:cubicBezTo>
                    <a:lnTo>
                      <a:pt x="4192" y="6044"/>
                    </a:lnTo>
                    <a:cubicBezTo>
                      <a:pt x="4227" y="6056"/>
                      <a:pt x="4299" y="6092"/>
                      <a:pt x="4335" y="6104"/>
                    </a:cubicBezTo>
                    <a:cubicBezTo>
                      <a:pt x="4346" y="6068"/>
                      <a:pt x="4370" y="6009"/>
                      <a:pt x="4370" y="5973"/>
                    </a:cubicBezTo>
                    <a:lnTo>
                      <a:pt x="4525" y="6009"/>
                    </a:lnTo>
                    <a:lnTo>
                      <a:pt x="4513" y="5890"/>
                    </a:lnTo>
                    <a:lnTo>
                      <a:pt x="4632" y="5878"/>
                    </a:lnTo>
                    <a:lnTo>
                      <a:pt x="4620" y="5759"/>
                    </a:lnTo>
                    <a:cubicBezTo>
                      <a:pt x="4763" y="5652"/>
                      <a:pt x="4680" y="5449"/>
                      <a:pt x="4704" y="5306"/>
                    </a:cubicBezTo>
                    <a:cubicBezTo>
                      <a:pt x="4644" y="5187"/>
                      <a:pt x="4585" y="5080"/>
                      <a:pt x="4537" y="4961"/>
                    </a:cubicBezTo>
                    <a:cubicBezTo>
                      <a:pt x="4537" y="4937"/>
                      <a:pt x="4549" y="4890"/>
                      <a:pt x="4549" y="4854"/>
                    </a:cubicBezTo>
                    <a:cubicBezTo>
                      <a:pt x="4454" y="4747"/>
                      <a:pt x="4418" y="4616"/>
                      <a:pt x="4442" y="4473"/>
                    </a:cubicBezTo>
                    <a:cubicBezTo>
                      <a:pt x="4430" y="4473"/>
                      <a:pt x="4406" y="4461"/>
                      <a:pt x="4382" y="4461"/>
                    </a:cubicBezTo>
                    <a:cubicBezTo>
                      <a:pt x="4370" y="4247"/>
                      <a:pt x="4251" y="4044"/>
                      <a:pt x="4156" y="3854"/>
                    </a:cubicBezTo>
                    <a:lnTo>
                      <a:pt x="4108" y="3842"/>
                    </a:lnTo>
                    <a:cubicBezTo>
                      <a:pt x="4037" y="3723"/>
                      <a:pt x="3965" y="3616"/>
                      <a:pt x="3894" y="3496"/>
                    </a:cubicBezTo>
                    <a:lnTo>
                      <a:pt x="3846" y="3496"/>
                    </a:lnTo>
                    <a:cubicBezTo>
                      <a:pt x="3775" y="3342"/>
                      <a:pt x="3620" y="3223"/>
                      <a:pt x="3513" y="3092"/>
                    </a:cubicBezTo>
                    <a:cubicBezTo>
                      <a:pt x="3477" y="3068"/>
                      <a:pt x="3382" y="3008"/>
                      <a:pt x="3346" y="2985"/>
                    </a:cubicBezTo>
                    <a:cubicBezTo>
                      <a:pt x="3215" y="2877"/>
                      <a:pt x="3096" y="2758"/>
                      <a:pt x="2930" y="2723"/>
                    </a:cubicBezTo>
                    <a:cubicBezTo>
                      <a:pt x="2977" y="2723"/>
                      <a:pt x="3073" y="2711"/>
                      <a:pt x="3120" y="2711"/>
                    </a:cubicBezTo>
                    <a:lnTo>
                      <a:pt x="3108" y="2592"/>
                    </a:lnTo>
                    <a:lnTo>
                      <a:pt x="3227" y="2615"/>
                    </a:lnTo>
                    <a:lnTo>
                      <a:pt x="3227" y="2615"/>
                    </a:lnTo>
                    <a:lnTo>
                      <a:pt x="3192" y="2496"/>
                    </a:lnTo>
                    <a:lnTo>
                      <a:pt x="3192" y="2496"/>
                    </a:lnTo>
                    <a:lnTo>
                      <a:pt x="3299" y="2520"/>
                    </a:lnTo>
                    <a:cubicBezTo>
                      <a:pt x="3299" y="2484"/>
                      <a:pt x="3299" y="2413"/>
                      <a:pt x="3299" y="2365"/>
                    </a:cubicBezTo>
                    <a:cubicBezTo>
                      <a:pt x="3309" y="2367"/>
                      <a:pt x="3319" y="2367"/>
                      <a:pt x="3328" y="2367"/>
                    </a:cubicBezTo>
                    <a:cubicBezTo>
                      <a:pt x="3495" y="2367"/>
                      <a:pt x="3443" y="2169"/>
                      <a:pt x="3477" y="2068"/>
                    </a:cubicBezTo>
                    <a:lnTo>
                      <a:pt x="3477" y="2068"/>
                    </a:lnTo>
                    <a:lnTo>
                      <a:pt x="3549" y="2092"/>
                    </a:lnTo>
                    <a:cubicBezTo>
                      <a:pt x="3596" y="1699"/>
                      <a:pt x="3584" y="1306"/>
                      <a:pt x="3549" y="913"/>
                    </a:cubicBezTo>
                    <a:lnTo>
                      <a:pt x="3442" y="913"/>
                    </a:lnTo>
                    <a:cubicBezTo>
                      <a:pt x="3454" y="877"/>
                      <a:pt x="3465" y="782"/>
                      <a:pt x="3477" y="746"/>
                    </a:cubicBezTo>
                    <a:lnTo>
                      <a:pt x="3394" y="746"/>
                    </a:lnTo>
                    <a:cubicBezTo>
                      <a:pt x="3299" y="544"/>
                      <a:pt x="3144" y="365"/>
                      <a:pt x="2942" y="258"/>
                    </a:cubicBezTo>
                    <a:lnTo>
                      <a:pt x="2930" y="187"/>
                    </a:lnTo>
                    <a:cubicBezTo>
                      <a:pt x="2894" y="187"/>
                      <a:pt x="2811" y="198"/>
                      <a:pt x="2763" y="210"/>
                    </a:cubicBezTo>
                    <a:lnTo>
                      <a:pt x="2751" y="79"/>
                    </a:lnTo>
                    <a:cubicBezTo>
                      <a:pt x="2703" y="91"/>
                      <a:pt x="2620" y="115"/>
                      <a:pt x="2584" y="127"/>
                    </a:cubicBezTo>
                    <a:lnTo>
                      <a:pt x="2596" y="32"/>
                    </a:lnTo>
                    <a:cubicBezTo>
                      <a:pt x="2408" y="10"/>
                      <a:pt x="2222" y="0"/>
                      <a:pt x="2038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2"/>
              <p:cNvSpPr/>
              <p:nvPr/>
            </p:nvSpPr>
            <p:spPr>
              <a:xfrm>
                <a:off x="6179293" y="1603290"/>
                <a:ext cx="98835" cy="132750"/>
              </a:xfrm>
              <a:custGeom>
                <a:avLst/>
                <a:gdLst/>
                <a:ahLst/>
                <a:cxnLst/>
                <a:rect l="l" t="t" r="r" b="b"/>
                <a:pathLst>
                  <a:path w="4823" h="6478" extrusionOk="0">
                    <a:moveTo>
                      <a:pt x="1810" y="0"/>
                    </a:moveTo>
                    <a:lnTo>
                      <a:pt x="1858" y="60"/>
                    </a:lnTo>
                    <a:cubicBezTo>
                      <a:pt x="1655" y="72"/>
                      <a:pt x="1477" y="131"/>
                      <a:pt x="1286" y="179"/>
                    </a:cubicBezTo>
                    <a:lnTo>
                      <a:pt x="1286" y="262"/>
                    </a:lnTo>
                    <a:cubicBezTo>
                      <a:pt x="1250" y="262"/>
                      <a:pt x="1155" y="250"/>
                      <a:pt x="1107" y="250"/>
                    </a:cubicBezTo>
                    <a:lnTo>
                      <a:pt x="1119" y="369"/>
                    </a:lnTo>
                    <a:lnTo>
                      <a:pt x="1119" y="369"/>
                    </a:lnTo>
                    <a:lnTo>
                      <a:pt x="1000" y="322"/>
                    </a:lnTo>
                    <a:lnTo>
                      <a:pt x="1036" y="429"/>
                    </a:lnTo>
                    <a:cubicBezTo>
                      <a:pt x="988" y="429"/>
                      <a:pt x="905" y="441"/>
                      <a:pt x="857" y="441"/>
                    </a:cubicBezTo>
                    <a:cubicBezTo>
                      <a:pt x="857" y="477"/>
                      <a:pt x="857" y="560"/>
                      <a:pt x="846" y="607"/>
                    </a:cubicBezTo>
                    <a:lnTo>
                      <a:pt x="738" y="596"/>
                    </a:lnTo>
                    <a:lnTo>
                      <a:pt x="774" y="703"/>
                    </a:lnTo>
                    <a:lnTo>
                      <a:pt x="655" y="703"/>
                    </a:lnTo>
                    <a:lnTo>
                      <a:pt x="679" y="858"/>
                    </a:lnTo>
                    <a:lnTo>
                      <a:pt x="560" y="893"/>
                    </a:lnTo>
                    <a:cubicBezTo>
                      <a:pt x="572" y="929"/>
                      <a:pt x="595" y="1012"/>
                      <a:pt x="607" y="1048"/>
                    </a:cubicBezTo>
                    <a:lnTo>
                      <a:pt x="500" y="1036"/>
                    </a:lnTo>
                    <a:cubicBezTo>
                      <a:pt x="488" y="1155"/>
                      <a:pt x="476" y="1286"/>
                      <a:pt x="476" y="1417"/>
                    </a:cubicBezTo>
                    <a:lnTo>
                      <a:pt x="369" y="1405"/>
                    </a:lnTo>
                    <a:lnTo>
                      <a:pt x="369" y="1405"/>
                    </a:lnTo>
                    <a:cubicBezTo>
                      <a:pt x="381" y="1441"/>
                      <a:pt x="405" y="1512"/>
                      <a:pt x="417" y="1548"/>
                    </a:cubicBezTo>
                    <a:cubicBezTo>
                      <a:pt x="274" y="1679"/>
                      <a:pt x="357" y="1893"/>
                      <a:pt x="334" y="2060"/>
                    </a:cubicBezTo>
                    <a:lnTo>
                      <a:pt x="465" y="1977"/>
                    </a:lnTo>
                    <a:lnTo>
                      <a:pt x="465" y="1977"/>
                    </a:lnTo>
                    <a:cubicBezTo>
                      <a:pt x="393" y="2084"/>
                      <a:pt x="345" y="2274"/>
                      <a:pt x="500" y="2334"/>
                    </a:cubicBezTo>
                    <a:cubicBezTo>
                      <a:pt x="500" y="2370"/>
                      <a:pt x="476" y="2429"/>
                      <a:pt x="465" y="2465"/>
                    </a:cubicBezTo>
                    <a:lnTo>
                      <a:pt x="584" y="2465"/>
                    </a:lnTo>
                    <a:cubicBezTo>
                      <a:pt x="584" y="2512"/>
                      <a:pt x="584" y="2608"/>
                      <a:pt x="584" y="2643"/>
                    </a:cubicBezTo>
                    <a:lnTo>
                      <a:pt x="691" y="2643"/>
                    </a:lnTo>
                    <a:lnTo>
                      <a:pt x="655" y="2763"/>
                    </a:lnTo>
                    <a:lnTo>
                      <a:pt x="786" y="2727"/>
                    </a:lnTo>
                    <a:lnTo>
                      <a:pt x="738" y="2834"/>
                    </a:lnTo>
                    <a:lnTo>
                      <a:pt x="869" y="2822"/>
                    </a:lnTo>
                    <a:lnTo>
                      <a:pt x="869" y="2822"/>
                    </a:lnTo>
                    <a:cubicBezTo>
                      <a:pt x="905" y="3001"/>
                      <a:pt x="857" y="3132"/>
                      <a:pt x="750" y="3227"/>
                    </a:cubicBezTo>
                    <a:cubicBezTo>
                      <a:pt x="750" y="3251"/>
                      <a:pt x="762" y="3310"/>
                      <a:pt x="774" y="3346"/>
                    </a:cubicBezTo>
                    <a:lnTo>
                      <a:pt x="679" y="3358"/>
                    </a:lnTo>
                    <a:cubicBezTo>
                      <a:pt x="560" y="3655"/>
                      <a:pt x="369" y="3929"/>
                      <a:pt x="286" y="4251"/>
                    </a:cubicBezTo>
                    <a:lnTo>
                      <a:pt x="203" y="4263"/>
                    </a:lnTo>
                    <a:cubicBezTo>
                      <a:pt x="203" y="4298"/>
                      <a:pt x="226" y="4358"/>
                      <a:pt x="238" y="4394"/>
                    </a:cubicBezTo>
                    <a:cubicBezTo>
                      <a:pt x="95" y="4477"/>
                      <a:pt x="143" y="4691"/>
                      <a:pt x="72" y="4822"/>
                    </a:cubicBezTo>
                    <a:cubicBezTo>
                      <a:pt x="36" y="5203"/>
                      <a:pt x="0" y="5608"/>
                      <a:pt x="95" y="5989"/>
                    </a:cubicBezTo>
                    <a:cubicBezTo>
                      <a:pt x="179" y="6108"/>
                      <a:pt x="226" y="6299"/>
                      <a:pt x="405" y="6311"/>
                    </a:cubicBezTo>
                    <a:lnTo>
                      <a:pt x="393" y="6382"/>
                    </a:lnTo>
                    <a:cubicBezTo>
                      <a:pt x="465" y="6382"/>
                      <a:pt x="607" y="6394"/>
                      <a:pt x="679" y="6394"/>
                    </a:cubicBezTo>
                    <a:lnTo>
                      <a:pt x="655" y="6477"/>
                    </a:lnTo>
                    <a:cubicBezTo>
                      <a:pt x="1048" y="6477"/>
                      <a:pt x="1441" y="6477"/>
                      <a:pt x="1834" y="6453"/>
                    </a:cubicBezTo>
                    <a:lnTo>
                      <a:pt x="1810" y="6394"/>
                    </a:lnTo>
                    <a:cubicBezTo>
                      <a:pt x="2286" y="6394"/>
                      <a:pt x="2774" y="6394"/>
                      <a:pt x="3251" y="6370"/>
                    </a:cubicBezTo>
                    <a:lnTo>
                      <a:pt x="3227" y="6311"/>
                    </a:lnTo>
                    <a:cubicBezTo>
                      <a:pt x="3441" y="6299"/>
                      <a:pt x="3655" y="6287"/>
                      <a:pt x="3870" y="6275"/>
                    </a:cubicBezTo>
                    <a:lnTo>
                      <a:pt x="3870" y="6215"/>
                    </a:lnTo>
                    <a:cubicBezTo>
                      <a:pt x="3977" y="6215"/>
                      <a:pt x="4084" y="6203"/>
                      <a:pt x="4203" y="6203"/>
                    </a:cubicBezTo>
                    <a:cubicBezTo>
                      <a:pt x="4310" y="6132"/>
                      <a:pt x="4429" y="6072"/>
                      <a:pt x="4560" y="6013"/>
                    </a:cubicBezTo>
                    <a:cubicBezTo>
                      <a:pt x="4620" y="5930"/>
                      <a:pt x="4679" y="5846"/>
                      <a:pt x="4751" y="5763"/>
                    </a:cubicBezTo>
                    <a:cubicBezTo>
                      <a:pt x="4727" y="5608"/>
                      <a:pt x="4822" y="5382"/>
                      <a:pt x="4667" y="5275"/>
                    </a:cubicBezTo>
                    <a:cubicBezTo>
                      <a:pt x="4667" y="5239"/>
                      <a:pt x="4679" y="5179"/>
                      <a:pt x="4691" y="5144"/>
                    </a:cubicBezTo>
                    <a:lnTo>
                      <a:pt x="4584" y="5144"/>
                    </a:lnTo>
                    <a:cubicBezTo>
                      <a:pt x="4584" y="5049"/>
                      <a:pt x="4572" y="4870"/>
                      <a:pt x="4572" y="4787"/>
                    </a:cubicBezTo>
                    <a:cubicBezTo>
                      <a:pt x="4548" y="4787"/>
                      <a:pt x="4501" y="4787"/>
                      <a:pt x="4489" y="4798"/>
                    </a:cubicBezTo>
                    <a:cubicBezTo>
                      <a:pt x="4489" y="4727"/>
                      <a:pt x="4489" y="4584"/>
                      <a:pt x="4489" y="4513"/>
                    </a:cubicBezTo>
                    <a:lnTo>
                      <a:pt x="4417" y="4525"/>
                    </a:lnTo>
                    <a:cubicBezTo>
                      <a:pt x="4429" y="4382"/>
                      <a:pt x="4394" y="4287"/>
                      <a:pt x="4298" y="4215"/>
                    </a:cubicBezTo>
                    <a:cubicBezTo>
                      <a:pt x="4310" y="4179"/>
                      <a:pt x="4322" y="4120"/>
                      <a:pt x="4334" y="4084"/>
                    </a:cubicBezTo>
                    <a:lnTo>
                      <a:pt x="4215" y="4060"/>
                    </a:lnTo>
                    <a:lnTo>
                      <a:pt x="4227" y="3917"/>
                    </a:lnTo>
                    <a:cubicBezTo>
                      <a:pt x="4203" y="3906"/>
                      <a:pt x="4144" y="3906"/>
                      <a:pt x="4108" y="3894"/>
                    </a:cubicBezTo>
                    <a:lnTo>
                      <a:pt x="4144" y="3798"/>
                    </a:lnTo>
                    <a:lnTo>
                      <a:pt x="4060" y="3798"/>
                    </a:lnTo>
                    <a:cubicBezTo>
                      <a:pt x="4036" y="3655"/>
                      <a:pt x="3882" y="3596"/>
                      <a:pt x="3846" y="3453"/>
                    </a:cubicBezTo>
                    <a:lnTo>
                      <a:pt x="3774" y="3465"/>
                    </a:lnTo>
                    <a:lnTo>
                      <a:pt x="3774" y="3358"/>
                    </a:lnTo>
                    <a:lnTo>
                      <a:pt x="3679" y="3370"/>
                    </a:lnTo>
                    <a:lnTo>
                      <a:pt x="3691" y="3274"/>
                    </a:lnTo>
                    <a:lnTo>
                      <a:pt x="3596" y="3274"/>
                    </a:lnTo>
                    <a:lnTo>
                      <a:pt x="3596" y="3179"/>
                    </a:lnTo>
                    <a:lnTo>
                      <a:pt x="3501" y="3191"/>
                    </a:lnTo>
                    <a:lnTo>
                      <a:pt x="3501" y="3120"/>
                    </a:lnTo>
                    <a:cubicBezTo>
                      <a:pt x="3382" y="3048"/>
                      <a:pt x="3262" y="2965"/>
                      <a:pt x="3143" y="2893"/>
                    </a:cubicBezTo>
                    <a:cubicBezTo>
                      <a:pt x="3155" y="2834"/>
                      <a:pt x="3155" y="2703"/>
                      <a:pt x="3155" y="2643"/>
                    </a:cubicBezTo>
                    <a:lnTo>
                      <a:pt x="3322" y="2643"/>
                    </a:lnTo>
                    <a:cubicBezTo>
                      <a:pt x="3322" y="2596"/>
                      <a:pt x="3322" y="2512"/>
                      <a:pt x="3322" y="2477"/>
                    </a:cubicBezTo>
                    <a:lnTo>
                      <a:pt x="3441" y="2465"/>
                    </a:lnTo>
                    <a:cubicBezTo>
                      <a:pt x="3429" y="2429"/>
                      <a:pt x="3417" y="2346"/>
                      <a:pt x="3417" y="2310"/>
                    </a:cubicBezTo>
                    <a:lnTo>
                      <a:pt x="3524" y="2298"/>
                    </a:lnTo>
                    <a:cubicBezTo>
                      <a:pt x="3524" y="2251"/>
                      <a:pt x="3513" y="2167"/>
                      <a:pt x="3513" y="2120"/>
                    </a:cubicBezTo>
                    <a:lnTo>
                      <a:pt x="3632" y="2096"/>
                    </a:lnTo>
                    <a:cubicBezTo>
                      <a:pt x="3608" y="2060"/>
                      <a:pt x="3572" y="1989"/>
                      <a:pt x="3560" y="1941"/>
                    </a:cubicBezTo>
                    <a:lnTo>
                      <a:pt x="3667" y="1941"/>
                    </a:lnTo>
                    <a:cubicBezTo>
                      <a:pt x="3667" y="1715"/>
                      <a:pt x="3667" y="1500"/>
                      <a:pt x="3667" y="1274"/>
                    </a:cubicBezTo>
                    <a:lnTo>
                      <a:pt x="3560" y="1358"/>
                    </a:lnTo>
                    <a:cubicBezTo>
                      <a:pt x="3584" y="1250"/>
                      <a:pt x="3596" y="1143"/>
                      <a:pt x="3620" y="1036"/>
                    </a:cubicBezTo>
                    <a:lnTo>
                      <a:pt x="3620" y="1036"/>
                    </a:lnTo>
                    <a:lnTo>
                      <a:pt x="3501" y="1048"/>
                    </a:lnTo>
                    <a:cubicBezTo>
                      <a:pt x="3501" y="1012"/>
                      <a:pt x="3524" y="917"/>
                      <a:pt x="3536" y="869"/>
                    </a:cubicBezTo>
                    <a:lnTo>
                      <a:pt x="3417" y="858"/>
                    </a:lnTo>
                    <a:cubicBezTo>
                      <a:pt x="3417" y="822"/>
                      <a:pt x="3429" y="738"/>
                      <a:pt x="3441" y="691"/>
                    </a:cubicBezTo>
                    <a:lnTo>
                      <a:pt x="3441" y="691"/>
                    </a:lnTo>
                    <a:lnTo>
                      <a:pt x="3310" y="703"/>
                    </a:lnTo>
                    <a:lnTo>
                      <a:pt x="3358" y="584"/>
                    </a:lnTo>
                    <a:lnTo>
                      <a:pt x="3239" y="607"/>
                    </a:lnTo>
                    <a:cubicBezTo>
                      <a:pt x="3239" y="560"/>
                      <a:pt x="3239" y="477"/>
                      <a:pt x="3239" y="429"/>
                    </a:cubicBezTo>
                    <a:cubicBezTo>
                      <a:pt x="3191" y="429"/>
                      <a:pt x="3108" y="441"/>
                      <a:pt x="3060" y="441"/>
                    </a:cubicBezTo>
                    <a:lnTo>
                      <a:pt x="3084" y="322"/>
                    </a:lnTo>
                    <a:lnTo>
                      <a:pt x="2965" y="357"/>
                    </a:lnTo>
                    <a:lnTo>
                      <a:pt x="2965" y="357"/>
                    </a:lnTo>
                    <a:lnTo>
                      <a:pt x="2977" y="250"/>
                    </a:lnTo>
                    <a:cubicBezTo>
                      <a:pt x="2929" y="250"/>
                      <a:pt x="2846" y="250"/>
                      <a:pt x="2798" y="262"/>
                    </a:cubicBezTo>
                    <a:lnTo>
                      <a:pt x="2786" y="143"/>
                    </a:lnTo>
                    <a:cubicBezTo>
                      <a:pt x="2751" y="155"/>
                      <a:pt x="2667" y="179"/>
                      <a:pt x="2620" y="191"/>
                    </a:cubicBezTo>
                    <a:lnTo>
                      <a:pt x="2631" y="84"/>
                    </a:lnTo>
                    <a:lnTo>
                      <a:pt x="2334" y="84"/>
                    </a:lnTo>
                    <a:cubicBezTo>
                      <a:pt x="2346" y="60"/>
                      <a:pt x="2346" y="24"/>
                      <a:pt x="2358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6" name="Google Shape;246;p32"/>
          <p:cNvSpPr/>
          <p:nvPr/>
        </p:nvSpPr>
        <p:spPr>
          <a:xfrm>
            <a:off x="1580251" y="3782996"/>
            <a:ext cx="617723" cy="627497"/>
          </a:xfrm>
          <a:custGeom>
            <a:avLst/>
            <a:gdLst/>
            <a:ahLst/>
            <a:cxnLst/>
            <a:rect l="l" t="t" r="r" b="b"/>
            <a:pathLst>
              <a:path w="35862" h="33905" extrusionOk="0">
                <a:moveTo>
                  <a:pt x="17087" y="0"/>
                </a:moveTo>
                <a:cubicBezTo>
                  <a:pt x="16972" y="0"/>
                  <a:pt x="16856" y="1"/>
                  <a:pt x="16740" y="4"/>
                </a:cubicBezTo>
                <a:cubicBezTo>
                  <a:pt x="14728" y="28"/>
                  <a:pt x="12716" y="540"/>
                  <a:pt x="10942" y="1480"/>
                </a:cubicBezTo>
                <a:cubicBezTo>
                  <a:pt x="9716" y="2147"/>
                  <a:pt x="8608" y="2981"/>
                  <a:pt x="7525" y="3850"/>
                </a:cubicBezTo>
                <a:cubicBezTo>
                  <a:pt x="5263" y="5707"/>
                  <a:pt x="3179" y="7850"/>
                  <a:pt x="1727" y="10410"/>
                </a:cubicBezTo>
                <a:cubicBezTo>
                  <a:pt x="893" y="11863"/>
                  <a:pt x="417" y="13494"/>
                  <a:pt x="286" y="15161"/>
                </a:cubicBezTo>
                <a:cubicBezTo>
                  <a:pt x="107" y="16220"/>
                  <a:pt x="0" y="17292"/>
                  <a:pt x="48" y="18363"/>
                </a:cubicBezTo>
                <a:cubicBezTo>
                  <a:pt x="155" y="20638"/>
                  <a:pt x="619" y="22924"/>
                  <a:pt x="1655" y="24971"/>
                </a:cubicBezTo>
                <a:cubicBezTo>
                  <a:pt x="2358" y="26376"/>
                  <a:pt x="3358" y="27627"/>
                  <a:pt x="4501" y="28698"/>
                </a:cubicBezTo>
                <a:cubicBezTo>
                  <a:pt x="6918" y="30960"/>
                  <a:pt x="9942" y="32544"/>
                  <a:pt x="13157" y="33306"/>
                </a:cubicBezTo>
                <a:cubicBezTo>
                  <a:pt x="14774" y="33699"/>
                  <a:pt x="16441" y="33905"/>
                  <a:pt x="18107" y="33905"/>
                </a:cubicBezTo>
                <a:cubicBezTo>
                  <a:pt x="20071" y="33905"/>
                  <a:pt x="22033" y="33619"/>
                  <a:pt x="23908" y="33020"/>
                </a:cubicBezTo>
                <a:cubicBezTo>
                  <a:pt x="27027" y="32032"/>
                  <a:pt x="29837" y="30163"/>
                  <a:pt x="32052" y="27758"/>
                </a:cubicBezTo>
                <a:cubicBezTo>
                  <a:pt x="34207" y="25424"/>
                  <a:pt x="35636" y="22364"/>
                  <a:pt x="35707" y="19173"/>
                </a:cubicBezTo>
                <a:cubicBezTo>
                  <a:pt x="35862" y="15827"/>
                  <a:pt x="34945" y="12482"/>
                  <a:pt x="33314" y="9589"/>
                </a:cubicBezTo>
                <a:cubicBezTo>
                  <a:pt x="31790" y="6862"/>
                  <a:pt x="29516" y="4588"/>
                  <a:pt x="26849" y="2969"/>
                </a:cubicBezTo>
                <a:cubicBezTo>
                  <a:pt x="23922" y="1195"/>
                  <a:pt x="20539" y="0"/>
                  <a:pt x="17087" y="0"/>
                </a:cubicBezTo>
                <a:close/>
              </a:path>
            </a:pathLst>
          </a:custGeom>
          <a:solidFill>
            <a:srgbClr val="F2D45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2"/>
          <p:cNvSpPr/>
          <p:nvPr/>
        </p:nvSpPr>
        <p:spPr>
          <a:xfrm>
            <a:off x="1620140" y="3814558"/>
            <a:ext cx="616913" cy="627534"/>
          </a:xfrm>
          <a:custGeom>
            <a:avLst/>
            <a:gdLst/>
            <a:ahLst/>
            <a:cxnLst/>
            <a:rect l="l" t="t" r="r" b="b"/>
            <a:pathLst>
              <a:path w="35815" h="33907" extrusionOk="0">
                <a:moveTo>
                  <a:pt x="16955" y="1809"/>
                </a:moveTo>
                <a:cubicBezTo>
                  <a:pt x="17765" y="1857"/>
                  <a:pt x="18574" y="1880"/>
                  <a:pt x="19384" y="1999"/>
                </a:cubicBezTo>
                <a:cubicBezTo>
                  <a:pt x="22885" y="2559"/>
                  <a:pt x="26218" y="4178"/>
                  <a:pt x="28826" y="6595"/>
                </a:cubicBezTo>
                <a:cubicBezTo>
                  <a:pt x="31326" y="8953"/>
                  <a:pt x="33172" y="12060"/>
                  <a:pt x="33838" y="15453"/>
                </a:cubicBezTo>
                <a:cubicBezTo>
                  <a:pt x="33922" y="15834"/>
                  <a:pt x="33993" y="16215"/>
                  <a:pt x="34005" y="16608"/>
                </a:cubicBezTo>
                <a:lnTo>
                  <a:pt x="34041" y="16668"/>
                </a:lnTo>
                <a:cubicBezTo>
                  <a:pt x="34088" y="17775"/>
                  <a:pt x="34148" y="18894"/>
                  <a:pt x="33969" y="19990"/>
                </a:cubicBezTo>
                <a:cubicBezTo>
                  <a:pt x="33695" y="21871"/>
                  <a:pt x="32957" y="23657"/>
                  <a:pt x="31874" y="25205"/>
                </a:cubicBezTo>
                <a:cubicBezTo>
                  <a:pt x="30981" y="26455"/>
                  <a:pt x="29909" y="27574"/>
                  <a:pt x="28695" y="28526"/>
                </a:cubicBezTo>
                <a:cubicBezTo>
                  <a:pt x="26302" y="30467"/>
                  <a:pt x="23313" y="31658"/>
                  <a:pt x="20229" y="31884"/>
                </a:cubicBezTo>
                <a:cubicBezTo>
                  <a:pt x="19866" y="31938"/>
                  <a:pt x="19497" y="31949"/>
                  <a:pt x="19127" y="31949"/>
                </a:cubicBezTo>
                <a:cubicBezTo>
                  <a:pt x="18830" y="31949"/>
                  <a:pt x="18533" y="31942"/>
                  <a:pt x="18237" y="31942"/>
                </a:cubicBezTo>
                <a:cubicBezTo>
                  <a:pt x="18163" y="31942"/>
                  <a:pt x="18089" y="31942"/>
                  <a:pt x="18015" y="31944"/>
                </a:cubicBezTo>
                <a:cubicBezTo>
                  <a:pt x="17658" y="31932"/>
                  <a:pt x="17300" y="31955"/>
                  <a:pt x="16955" y="31884"/>
                </a:cubicBezTo>
                <a:cubicBezTo>
                  <a:pt x="13467" y="31610"/>
                  <a:pt x="10014" y="30408"/>
                  <a:pt x="7204" y="28288"/>
                </a:cubicBezTo>
                <a:cubicBezTo>
                  <a:pt x="6025" y="27383"/>
                  <a:pt x="4942" y="26312"/>
                  <a:pt x="4156" y="25026"/>
                </a:cubicBezTo>
                <a:cubicBezTo>
                  <a:pt x="3287" y="23585"/>
                  <a:pt x="2763" y="21954"/>
                  <a:pt x="2465" y="20311"/>
                </a:cubicBezTo>
                <a:lnTo>
                  <a:pt x="2430" y="20264"/>
                </a:lnTo>
                <a:cubicBezTo>
                  <a:pt x="2299" y="19382"/>
                  <a:pt x="2132" y="18501"/>
                  <a:pt x="2120" y="17608"/>
                </a:cubicBezTo>
                <a:cubicBezTo>
                  <a:pt x="2072" y="17096"/>
                  <a:pt x="2037" y="16585"/>
                  <a:pt x="2108" y="16073"/>
                </a:cubicBezTo>
                <a:cubicBezTo>
                  <a:pt x="2132" y="15715"/>
                  <a:pt x="2120" y="15358"/>
                  <a:pt x="2191" y="15001"/>
                </a:cubicBezTo>
                <a:cubicBezTo>
                  <a:pt x="2311" y="14108"/>
                  <a:pt x="2477" y="13203"/>
                  <a:pt x="2822" y="12358"/>
                </a:cubicBezTo>
                <a:cubicBezTo>
                  <a:pt x="3013" y="11893"/>
                  <a:pt x="3287" y="11441"/>
                  <a:pt x="3287" y="10917"/>
                </a:cubicBezTo>
                <a:cubicBezTo>
                  <a:pt x="4275" y="9405"/>
                  <a:pt x="5513" y="8060"/>
                  <a:pt x="6811" y="6809"/>
                </a:cubicBezTo>
                <a:cubicBezTo>
                  <a:pt x="8061" y="5643"/>
                  <a:pt x="9407" y="4559"/>
                  <a:pt x="10847" y="3642"/>
                </a:cubicBezTo>
                <a:cubicBezTo>
                  <a:pt x="12205" y="2761"/>
                  <a:pt x="13752" y="2190"/>
                  <a:pt x="15348" y="1964"/>
                </a:cubicBezTo>
                <a:cubicBezTo>
                  <a:pt x="15872" y="1857"/>
                  <a:pt x="16419" y="1868"/>
                  <a:pt x="16955" y="1809"/>
                </a:cubicBezTo>
                <a:close/>
                <a:moveTo>
                  <a:pt x="17104" y="0"/>
                </a:moveTo>
                <a:cubicBezTo>
                  <a:pt x="16454" y="0"/>
                  <a:pt x="15804" y="42"/>
                  <a:pt x="15157" y="130"/>
                </a:cubicBezTo>
                <a:cubicBezTo>
                  <a:pt x="14336" y="273"/>
                  <a:pt x="13514" y="452"/>
                  <a:pt x="12717" y="737"/>
                </a:cubicBezTo>
                <a:cubicBezTo>
                  <a:pt x="11478" y="1166"/>
                  <a:pt x="10323" y="1821"/>
                  <a:pt x="9264" y="2583"/>
                </a:cubicBezTo>
                <a:cubicBezTo>
                  <a:pt x="7645" y="3726"/>
                  <a:pt x="6132" y="5035"/>
                  <a:pt x="4775" y="6464"/>
                </a:cubicBezTo>
                <a:cubicBezTo>
                  <a:pt x="3680" y="7619"/>
                  <a:pt x="2680" y="8869"/>
                  <a:pt x="1882" y="10250"/>
                </a:cubicBezTo>
                <a:cubicBezTo>
                  <a:pt x="977" y="11762"/>
                  <a:pt x="465" y="13501"/>
                  <a:pt x="334" y="15263"/>
                </a:cubicBezTo>
                <a:cubicBezTo>
                  <a:pt x="1" y="16966"/>
                  <a:pt x="48" y="18728"/>
                  <a:pt x="310" y="20442"/>
                </a:cubicBezTo>
                <a:cubicBezTo>
                  <a:pt x="346" y="20609"/>
                  <a:pt x="370" y="20787"/>
                  <a:pt x="394" y="20966"/>
                </a:cubicBezTo>
                <a:cubicBezTo>
                  <a:pt x="429" y="21109"/>
                  <a:pt x="465" y="21264"/>
                  <a:pt x="489" y="21418"/>
                </a:cubicBezTo>
                <a:cubicBezTo>
                  <a:pt x="572" y="21776"/>
                  <a:pt x="656" y="22133"/>
                  <a:pt x="751" y="22478"/>
                </a:cubicBezTo>
                <a:cubicBezTo>
                  <a:pt x="941" y="23109"/>
                  <a:pt x="1144" y="23728"/>
                  <a:pt x="1406" y="24324"/>
                </a:cubicBezTo>
                <a:cubicBezTo>
                  <a:pt x="1858" y="25359"/>
                  <a:pt x="2441" y="26324"/>
                  <a:pt x="3156" y="27193"/>
                </a:cubicBezTo>
                <a:cubicBezTo>
                  <a:pt x="5168" y="29669"/>
                  <a:pt x="7918" y="31491"/>
                  <a:pt x="10895" y="32622"/>
                </a:cubicBezTo>
                <a:cubicBezTo>
                  <a:pt x="12705" y="33265"/>
                  <a:pt x="14598" y="33718"/>
                  <a:pt x="16515" y="33837"/>
                </a:cubicBezTo>
                <a:cubicBezTo>
                  <a:pt x="17042" y="33888"/>
                  <a:pt x="17569" y="33907"/>
                  <a:pt x="18096" y="33907"/>
                </a:cubicBezTo>
                <a:cubicBezTo>
                  <a:pt x="18664" y="33907"/>
                  <a:pt x="19232" y="33885"/>
                  <a:pt x="19801" y="33860"/>
                </a:cubicBezTo>
                <a:cubicBezTo>
                  <a:pt x="20456" y="33777"/>
                  <a:pt x="21110" y="33706"/>
                  <a:pt x="21753" y="33587"/>
                </a:cubicBezTo>
                <a:cubicBezTo>
                  <a:pt x="21908" y="33551"/>
                  <a:pt x="22051" y="33527"/>
                  <a:pt x="22206" y="33503"/>
                </a:cubicBezTo>
                <a:cubicBezTo>
                  <a:pt x="22777" y="33372"/>
                  <a:pt x="23337" y="33241"/>
                  <a:pt x="23897" y="33063"/>
                </a:cubicBezTo>
                <a:cubicBezTo>
                  <a:pt x="26290" y="32313"/>
                  <a:pt x="28492" y="31039"/>
                  <a:pt x="30397" y="29419"/>
                </a:cubicBezTo>
                <a:cubicBezTo>
                  <a:pt x="31719" y="28288"/>
                  <a:pt x="32921" y="26991"/>
                  <a:pt x="33838" y="25490"/>
                </a:cubicBezTo>
                <a:cubicBezTo>
                  <a:pt x="34755" y="24038"/>
                  <a:pt x="35350" y="22395"/>
                  <a:pt x="35636" y="20704"/>
                </a:cubicBezTo>
                <a:cubicBezTo>
                  <a:pt x="35755" y="19990"/>
                  <a:pt x="35755" y="19275"/>
                  <a:pt x="35815" y="18549"/>
                </a:cubicBezTo>
                <a:cubicBezTo>
                  <a:pt x="35755" y="17751"/>
                  <a:pt x="35767" y="16942"/>
                  <a:pt x="35636" y="16144"/>
                </a:cubicBezTo>
                <a:cubicBezTo>
                  <a:pt x="35255" y="13679"/>
                  <a:pt x="34422" y="11274"/>
                  <a:pt x="33124" y="9143"/>
                </a:cubicBezTo>
                <a:cubicBezTo>
                  <a:pt x="31397" y="6250"/>
                  <a:pt x="28802" y="3940"/>
                  <a:pt x="25837" y="2368"/>
                </a:cubicBezTo>
                <a:cubicBezTo>
                  <a:pt x="24206" y="1511"/>
                  <a:pt x="22492" y="797"/>
                  <a:pt x="20682" y="416"/>
                </a:cubicBezTo>
                <a:cubicBezTo>
                  <a:pt x="19507" y="145"/>
                  <a:pt x="18306" y="0"/>
                  <a:pt x="17104" y="0"/>
                </a:cubicBezTo>
                <a:close/>
              </a:path>
            </a:pathLst>
          </a:custGeom>
          <a:solidFill>
            <a:srgbClr val="030303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" name="Google Shape;248;p32"/>
          <p:cNvGrpSpPr/>
          <p:nvPr/>
        </p:nvGrpSpPr>
        <p:grpSpPr>
          <a:xfrm>
            <a:off x="1678957" y="3904182"/>
            <a:ext cx="476837" cy="452084"/>
            <a:chOff x="3275625" y="3711402"/>
            <a:chExt cx="567325" cy="500591"/>
          </a:xfrm>
        </p:grpSpPr>
        <p:sp>
          <p:nvSpPr>
            <p:cNvPr id="249" name="Google Shape;249;p32"/>
            <p:cNvSpPr/>
            <p:nvPr/>
          </p:nvSpPr>
          <p:spPr>
            <a:xfrm>
              <a:off x="3405433" y="3711402"/>
              <a:ext cx="333556" cy="500591"/>
            </a:xfrm>
            <a:custGeom>
              <a:avLst/>
              <a:gdLst/>
              <a:ahLst/>
              <a:cxnLst/>
              <a:rect l="l" t="t" r="r" b="b"/>
              <a:pathLst>
                <a:path w="16277" h="24428" extrusionOk="0">
                  <a:moveTo>
                    <a:pt x="10871" y="5469"/>
                  </a:moveTo>
                  <a:cubicBezTo>
                    <a:pt x="11086" y="6136"/>
                    <a:pt x="10955" y="6862"/>
                    <a:pt x="10752" y="7517"/>
                  </a:cubicBezTo>
                  <a:cubicBezTo>
                    <a:pt x="10538" y="8196"/>
                    <a:pt x="10181" y="8803"/>
                    <a:pt x="9788" y="9386"/>
                  </a:cubicBezTo>
                  <a:cubicBezTo>
                    <a:pt x="9883" y="8577"/>
                    <a:pt x="10097" y="7803"/>
                    <a:pt x="10288" y="7017"/>
                  </a:cubicBezTo>
                  <a:cubicBezTo>
                    <a:pt x="10431" y="6481"/>
                    <a:pt x="10609" y="5957"/>
                    <a:pt x="10871" y="5469"/>
                  </a:cubicBezTo>
                  <a:close/>
                  <a:moveTo>
                    <a:pt x="5037" y="5433"/>
                  </a:moveTo>
                  <a:lnTo>
                    <a:pt x="5037" y="5433"/>
                  </a:lnTo>
                  <a:cubicBezTo>
                    <a:pt x="5394" y="5921"/>
                    <a:pt x="5549" y="6517"/>
                    <a:pt x="5716" y="7088"/>
                  </a:cubicBezTo>
                  <a:cubicBezTo>
                    <a:pt x="5930" y="7910"/>
                    <a:pt x="6061" y="8755"/>
                    <a:pt x="6180" y="9589"/>
                  </a:cubicBezTo>
                  <a:cubicBezTo>
                    <a:pt x="5918" y="9112"/>
                    <a:pt x="5597" y="8660"/>
                    <a:pt x="5418" y="8136"/>
                  </a:cubicBezTo>
                  <a:cubicBezTo>
                    <a:pt x="5109" y="7279"/>
                    <a:pt x="4894" y="6350"/>
                    <a:pt x="5037" y="5433"/>
                  </a:cubicBezTo>
                  <a:close/>
                  <a:moveTo>
                    <a:pt x="8597" y="11505"/>
                  </a:moveTo>
                  <a:lnTo>
                    <a:pt x="8597" y="11505"/>
                  </a:lnTo>
                  <a:cubicBezTo>
                    <a:pt x="8454" y="12446"/>
                    <a:pt x="8383" y="13399"/>
                    <a:pt x="8288" y="14351"/>
                  </a:cubicBezTo>
                  <a:cubicBezTo>
                    <a:pt x="8073" y="16327"/>
                    <a:pt x="7895" y="18316"/>
                    <a:pt x="7919" y="20304"/>
                  </a:cubicBezTo>
                  <a:cubicBezTo>
                    <a:pt x="7573" y="20280"/>
                    <a:pt x="7240" y="20233"/>
                    <a:pt x="6895" y="20185"/>
                  </a:cubicBezTo>
                  <a:cubicBezTo>
                    <a:pt x="7204" y="19399"/>
                    <a:pt x="7228" y="18554"/>
                    <a:pt x="7311" y="17721"/>
                  </a:cubicBezTo>
                  <a:cubicBezTo>
                    <a:pt x="7454" y="15685"/>
                    <a:pt x="7585" y="13649"/>
                    <a:pt x="7502" y="11601"/>
                  </a:cubicBezTo>
                  <a:lnTo>
                    <a:pt x="7502" y="11601"/>
                  </a:lnTo>
                  <a:cubicBezTo>
                    <a:pt x="7607" y="11611"/>
                    <a:pt x="7711" y="11616"/>
                    <a:pt x="7816" y="11616"/>
                  </a:cubicBezTo>
                  <a:cubicBezTo>
                    <a:pt x="8080" y="11616"/>
                    <a:pt x="8341" y="11582"/>
                    <a:pt x="8597" y="11505"/>
                  </a:cubicBezTo>
                  <a:close/>
                  <a:moveTo>
                    <a:pt x="7635" y="1298"/>
                  </a:moveTo>
                  <a:cubicBezTo>
                    <a:pt x="8651" y="1298"/>
                    <a:pt x="9665" y="1538"/>
                    <a:pt x="10574" y="1992"/>
                  </a:cubicBezTo>
                  <a:cubicBezTo>
                    <a:pt x="11860" y="2647"/>
                    <a:pt x="13145" y="3445"/>
                    <a:pt x="13931" y="4695"/>
                  </a:cubicBezTo>
                  <a:cubicBezTo>
                    <a:pt x="14753" y="5921"/>
                    <a:pt x="14908" y="7481"/>
                    <a:pt x="14705" y="8922"/>
                  </a:cubicBezTo>
                  <a:cubicBezTo>
                    <a:pt x="14467" y="10589"/>
                    <a:pt x="13896" y="12208"/>
                    <a:pt x="12931" y="13601"/>
                  </a:cubicBezTo>
                  <a:cubicBezTo>
                    <a:pt x="11955" y="15054"/>
                    <a:pt x="10740" y="16327"/>
                    <a:pt x="9740" y="17780"/>
                  </a:cubicBezTo>
                  <a:cubicBezTo>
                    <a:pt x="9181" y="18566"/>
                    <a:pt x="8943" y="19530"/>
                    <a:pt x="8835" y="20471"/>
                  </a:cubicBezTo>
                  <a:cubicBezTo>
                    <a:pt x="8716" y="20459"/>
                    <a:pt x="8585" y="20435"/>
                    <a:pt x="8466" y="20423"/>
                  </a:cubicBezTo>
                  <a:cubicBezTo>
                    <a:pt x="8454" y="19399"/>
                    <a:pt x="8692" y="18387"/>
                    <a:pt x="8752" y="17363"/>
                  </a:cubicBezTo>
                  <a:cubicBezTo>
                    <a:pt x="9002" y="15292"/>
                    <a:pt x="9204" y="13208"/>
                    <a:pt x="9466" y="11136"/>
                  </a:cubicBezTo>
                  <a:cubicBezTo>
                    <a:pt x="9454" y="10958"/>
                    <a:pt x="9609" y="10851"/>
                    <a:pt x="9728" y="10743"/>
                  </a:cubicBezTo>
                  <a:cubicBezTo>
                    <a:pt x="10871" y="9708"/>
                    <a:pt x="11681" y="8255"/>
                    <a:pt x="11788" y="6695"/>
                  </a:cubicBezTo>
                  <a:cubicBezTo>
                    <a:pt x="11871" y="6243"/>
                    <a:pt x="11788" y="5779"/>
                    <a:pt x="11693" y="5338"/>
                  </a:cubicBezTo>
                  <a:cubicBezTo>
                    <a:pt x="11598" y="4993"/>
                    <a:pt x="11348" y="4588"/>
                    <a:pt x="10943" y="4588"/>
                  </a:cubicBezTo>
                  <a:cubicBezTo>
                    <a:pt x="10923" y="4586"/>
                    <a:pt x="10903" y="4585"/>
                    <a:pt x="10883" y="4585"/>
                  </a:cubicBezTo>
                  <a:cubicBezTo>
                    <a:pt x="10509" y="4585"/>
                    <a:pt x="10231" y="4902"/>
                    <a:pt x="10062" y="5207"/>
                  </a:cubicBezTo>
                  <a:cubicBezTo>
                    <a:pt x="9669" y="5886"/>
                    <a:pt x="9478" y="6660"/>
                    <a:pt x="9276" y="7422"/>
                  </a:cubicBezTo>
                  <a:cubicBezTo>
                    <a:pt x="9038" y="8386"/>
                    <a:pt x="8859" y="9374"/>
                    <a:pt x="8728" y="10362"/>
                  </a:cubicBezTo>
                  <a:cubicBezTo>
                    <a:pt x="8524" y="10608"/>
                    <a:pt x="8184" y="10763"/>
                    <a:pt x="7857" y="10763"/>
                  </a:cubicBezTo>
                  <a:cubicBezTo>
                    <a:pt x="7708" y="10763"/>
                    <a:pt x="7561" y="10731"/>
                    <a:pt x="7430" y="10660"/>
                  </a:cubicBezTo>
                  <a:cubicBezTo>
                    <a:pt x="7323" y="9684"/>
                    <a:pt x="7157" y="8719"/>
                    <a:pt x="6942" y="7755"/>
                  </a:cubicBezTo>
                  <a:cubicBezTo>
                    <a:pt x="6716" y="6862"/>
                    <a:pt x="6418" y="5957"/>
                    <a:pt x="5835" y="5219"/>
                  </a:cubicBezTo>
                  <a:cubicBezTo>
                    <a:pt x="5636" y="4968"/>
                    <a:pt x="5354" y="4716"/>
                    <a:pt x="5021" y="4716"/>
                  </a:cubicBezTo>
                  <a:cubicBezTo>
                    <a:pt x="4976" y="4716"/>
                    <a:pt x="4930" y="4721"/>
                    <a:pt x="4882" y="4731"/>
                  </a:cubicBezTo>
                  <a:cubicBezTo>
                    <a:pt x="4501" y="4814"/>
                    <a:pt x="4335" y="5219"/>
                    <a:pt x="4263" y="5564"/>
                  </a:cubicBezTo>
                  <a:cubicBezTo>
                    <a:pt x="4180" y="6219"/>
                    <a:pt x="4251" y="6898"/>
                    <a:pt x="4430" y="7541"/>
                  </a:cubicBezTo>
                  <a:cubicBezTo>
                    <a:pt x="4763" y="8767"/>
                    <a:pt x="5394" y="9910"/>
                    <a:pt x="6240" y="10851"/>
                  </a:cubicBezTo>
                  <a:cubicBezTo>
                    <a:pt x="6311" y="10958"/>
                    <a:pt x="6299" y="11101"/>
                    <a:pt x="6323" y="11232"/>
                  </a:cubicBezTo>
                  <a:cubicBezTo>
                    <a:pt x="6383" y="12803"/>
                    <a:pt x="6395" y="14375"/>
                    <a:pt x="6383" y="15946"/>
                  </a:cubicBezTo>
                  <a:cubicBezTo>
                    <a:pt x="6395" y="17340"/>
                    <a:pt x="6311" y="18733"/>
                    <a:pt x="6133" y="20114"/>
                  </a:cubicBezTo>
                  <a:cubicBezTo>
                    <a:pt x="5930" y="20102"/>
                    <a:pt x="5716" y="20090"/>
                    <a:pt x="5514" y="20078"/>
                  </a:cubicBezTo>
                  <a:cubicBezTo>
                    <a:pt x="5764" y="19316"/>
                    <a:pt x="5799" y="18494"/>
                    <a:pt x="5609" y="17721"/>
                  </a:cubicBezTo>
                  <a:cubicBezTo>
                    <a:pt x="5180" y="15685"/>
                    <a:pt x="4132" y="13851"/>
                    <a:pt x="3216" y="11994"/>
                  </a:cubicBezTo>
                  <a:cubicBezTo>
                    <a:pt x="2477" y="10470"/>
                    <a:pt x="1763" y="8862"/>
                    <a:pt x="1739" y="7148"/>
                  </a:cubicBezTo>
                  <a:cubicBezTo>
                    <a:pt x="1823" y="5671"/>
                    <a:pt x="2239" y="4136"/>
                    <a:pt x="3263" y="3040"/>
                  </a:cubicBezTo>
                  <a:cubicBezTo>
                    <a:pt x="3978" y="2242"/>
                    <a:pt x="4978" y="1790"/>
                    <a:pt x="5990" y="1516"/>
                  </a:cubicBezTo>
                  <a:cubicBezTo>
                    <a:pt x="6528" y="1369"/>
                    <a:pt x="7082" y="1298"/>
                    <a:pt x="7635" y="1298"/>
                  </a:cubicBezTo>
                  <a:close/>
                  <a:moveTo>
                    <a:pt x="4667" y="20841"/>
                  </a:moveTo>
                  <a:cubicBezTo>
                    <a:pt x="4917" y="20841"/>
                    <a:pt x="5166" y="20935"/>
                    <a:pt x="5406" y="20995"/>
                  </a:cubicBezTo>
                  <a:cubicBezTo>
                    <a:pt x="6204" y="21161"/>
                    <a:pt x="7002" y="21257"/>
                    <a:pt x="7811" y="21388"/>
                  </a:cubicBezTo>
                  <a:cubicBezTo>
                    <a:pt x="8157" y="21507"/>
                    <a:pt x="8538" y="21459"/>
                    <a:pt x="8895" y="21519"/>
                  </a:cubicBezTo>
                  <a:cubicBezTo>
                    <a:pt x="9526" y="21626"/>
                    <a:pt x="10157" y="21733"/>
                    <a:pt x="10776" y="21912"/>
                  </a:cubicBezTo>
                  <a:cubicBezTo>
                    <a:pt x="9824" y="22007"/>
                    <a:pt x="8871" y="22150"/>
                    <a:pt x="7919" y="22162"/>
                  </a:cubicBezTo>
                  <a:cubicBezTo>
                    <a:pt x="7645" y="22173"/>
                    <a:pt x="7383" y="22197"/>
                    <a:pt x="7121" y="22293"/>
                  </a:cubicBezTo>
                  <a:cubicBezTo>
                    <a:pt x="7133" y="22412"/>
                    <a:pt x="7073" y="22614"/>
                    <a:pt x="7228" y="22662"/>
                  </a:cubicBezTo>
                  <a:cubicBezTo>
                    <a:pt x="7621" y="22769"/>
                    <a:pt x="8038" y="22709"/>
                    <a:pt x="8442" y="22745"/>
                  </a:cubicBezTo>
                  <a:cubicBezTo>
                    <a:pt x="8865" y="22745"/>
                    <a:pt x="9287" y="22811"/>
                    <a:pt x="9710" y="22811"/>
                  </a:cubicBezTo>
                  <a:cubicBezTo>
                    <a:pt x="9883" y="22811"/>
                    <a:pt x="10056" y="22800"/>
                    <a:pt x="10228" y="22769"/>
                  </a:cubicBezTo>
                  <a:cubicBezTo>
                    <a:pt x="10621" y="22840"/>
                    <a:pt x="10931" y="23138"/>
                    <a:pt x="11240" y="23364"/>
                  </a:cubicBezTo>
                  <a:cubicBezTo>
                    <a:pt x="10661" y="23555"/>
                    <a:pt x="10055" y="23576"/>
                    <a:pt x="9447" y="23576"/>
                  </a:cubicBezTo>
                  <a:cubicBezTo>
                    <a:pt x="9274" y="23576"/>
                    <a:pt x="9100" y="23574"/>
                    <a:pt x="8927" y="23574"/>
                  </a:cubicBezTo>
                  <a:cubicBezTo>
                    <a:pt x="8797" y="23574"/>
                    <a:pt x="8667" y="23575"/>
                    <a:pt x="8538" y="23578"/>
                  </a:cubicBezTo>
                  <a:cubicBezTo>
                    <a:pt x="8446" y="23581"/>
                    <a:pt x="8354" y="23583"/>
                    <a:pt x="8263" y="23583"/>
                  </a:cubicBezTo>
                  <a:cubicBezTo>
                    <a:pt x="7274" y="23583"/>
                    <a:pt x="6304" y="23420"/>
                    <a:pt x="5323" y="23376"/>
                  </a:cubicBezTo>
                  <a:cubicBezTo>
                    <a:pt x="4632" y="23293"/>
                    <a:pt x="3930" y="23209"/>
                    <a:pt x="3263" y="22983"/>
                  </a:cubicBezTo>
                  <a:cubicBezTo>
                    <a:pt x="4144" y="22685"/>
                    <a:pt x="5097" y="22650"/>
                    <a:pt x="6002" y="22483"/>
                  </a:cubicBezTo>
                  <a:cubicBezTo>
                    <a:pt x="6156" y="22435"/>
                    <a:pt x="6240" y="22316"/>
                    <a:pt x="6192" y="22162"/>
                  </a:cubicBezTo>
                  <a:cubicBezTo>
                    <a:pt x="6030" y="22050"/>
                    <a:pt x="5849" y="22021"/>
                    <a:pt x="5662" y="22021"/>
                  </a:cubicBezTo>
                  <a:cubicBezTo>
                    <a:pt x="5450" y="22021"/>
                    <a:pt x="5230" y="22059"/>
                    <a:pt x="5022" y="22059"/>
                  </a:cubicBezTo>
                  <a:cubicBezTo>
                    <a:pt x="4983" y="22059"/>
                    <a:pt x="4944" y="22058"/>
                    <a:pt x="4906" y="22054"/>
                  </a:cubicBezTo>
                  <a:cubicBezTo>
                    <a:pt x="4632" y="21983"/>
                    <a:pt x="4359" y="21864"/>
                    <a:pt x="4085" y="21792"/>
                  </a:cubicBezTo>
                  <a:cubicBezTo>
                    <a:pt x="3680" y="21661"/>
                    <a:pt x="3239" y="21542"/>
                    <a:pt x="2977" y="21185"/>
                  </a:cubicBezTo>
                  <a:cubicBezTo>
                    <a:pt x="3454" y="20935"/>
                    <a:pt x="4001" y="20911"/>
                    <a:pt x="4525" y="20852"/>
                  </a:cubicBezTo>
                  <a:cubicBezTo>
                    <a:pt x="4573" y="20844"/>
                    <a:pt x="4620" y="20841"/>
                    <a:pt x="4667" y="20841"/>
                  </a:cubicBezTo>
                  <a:close/>
                  <a:moveTo>
                    <a:pt x="7506" y="0"/>
                  </a:moveTo>
                  <a:cubicBezTo>
                    <a:pt x="7042" y="0"/>
                    <a:pt x="6579" y="46"/>
                    <a:pt x="6121" y="147"/>
                  </a:cubicBezTo>
                  <a:cubicBezTo>
                    <a:pt x="4811" y="409"/>
                    <a:pt x="3561" y="980"/>
                    <a:pt x="2585" y="1909"/>
                  </a:cubicBezTo>
                  <a:cubicBezTo>
                    <a:pt x="1311" y="3052"/>
                    <a:pt x="596" y="4683"/>
                    <a:pt x="251" y="6326"/>
                  </a:cubicBezTo>
                  <a:cubicBezTo>
                    <a:pt x="1" y="7541"/>
                    <a:pt x="191" y="8791"/>
                    <a:pt x="525" y="9958"/>
                  </a:cubicBezTo>
                  <a:cubicBezTo>
                    <a:pt x="1334" y="12732"/>
                    <a:pt x="3156" y="15089"/>
                    <a:pt x="4049" y="17840"/>
                  </a:cubicBezTo>
                  <a:cubicBezTo>
                    <a:pt x="4299" y="18590"/>
                    <a:pt x="4430" y="19387"/>
                    <a:pt x="4501" y="20173"/>
                  </a:cubicBezTo>
                  <a:cubicBezTo>
                    <a:pt x="3882" y="20185"/>
                    <a:pt x="3228" y="20197"/>
                    <a:pt x="2656" y="20483"/>
                  </a:cubicBezTo>
                  <a:cubicBezTo>
                    <a:pt x="2299" y="20649"/>
                    <a:pt x="2120" y="21114"/>
                    <a:pt x="2287" y="21483"/>
                  </a:cubicBezTo>
                  <a:cubicBezTo>
                    <a:pt x="2501" y="21888"/>
                    <a:pt x="2906" y="22185"/>
                    <a:pt x="3347" y="22281"/>
                  </a:cubicBezTo>
                  <a:cubicBezTo>
                    <a:pt x="3037" y="22388"/>
                    <a:pt x="2632" y="22459"/>
                    <a:pt x="2489" y="22804"/>
                  </a:cubicBezTo>
                  <a:cubicBezTo>
                    <a:pt x="2358" y="23090"/>
                    <a:pt x="2608" y="23364"/>
                    <a:pt x="2858" y="23483"/>
                  </a:cubicBezTo>
                  <a:cubicBezTo>
                    <a:pt x="3442" y="23757"/>
                    <a:pt x="4073" y="23900"/>
                    <a:pt x="4704" y="24031"/>
                  </a:cubicBezTo>
                  <a:cubicBezTo>
                    <a:pt x="5982" y="24285"/>
                    <a:pt x="7281" y="24428"/>
                    <a:pt x="8584" y="24428"/>
                  </a:cubicBezTo>
                  <a:cubicBezTo>
                    <a:pt x="9235" y="24428"/>
                    <a:pt x="9887" y="24392"/>
                    <a:pt x="10538" y="24317"/>
                  </a:cubicBezTo>
                  <a:cubicBezTo>
                    <a:pt x="10919" y="24245"/>
                    <a:pt x="11336" y="24198"/>
                    <a:pt x="11657" y="23971"/>
                  </a:cubicBezTo>
                  <a:cubicBezTo>
                    <a:pt x="11883" y="23817"/>
                    <a:pt x="12002" y="23507"/>
                    <a:pt x="11895" y="23245"/>
                  </a:cubicBezTo>
                  <a:cubicBezTo>
                    <a:pt x="11764" y="22924"/>
                    <a:pt x="11419" y="22757"/>
                    <a:pt x="11121" y="22602"/>
                  </a:cubicBezTo>
                  <a:cubicBezTo>
                    <a:pt x="11550" y="22507"/>
                    <a:pt x="11931" y="22019"/>
                    <a:pt x="11669" y="21602"/>
                  </a:cubicBezTo>
                  <a:cubicBezTo>
                    <a:pt x="11276" y="21054"/>
                    <a:pt x="10562" y="20935"/>
                    <a:pt x="9966" y="20745"/>
                  </a:cubicBezTo>
                  <a:cubicBezTo>
                    <a:pt x="10086" y="20328"/>
                    <a:pt x="10240" y="19911"/>
                    <a:pt x="10431" y="19530"/>
                  </a:cubicBezTo>
                  <a:cubicBezTo>
                    <a:pt x="10978" y="18316"/>
                    <a:pt x="11919" y="17351"/>
                    <a:pt x="12705" y="16304"/>
                  </a:cubicBezTo>
                  <a:cubicBezTo>
                    <a:pt x="13693" y="15054"/>
                    <a:pt x="14658" y="13744"/>
                    <a:pt x="15229" y="12232"/>
                  </a:cubicBezTo>
                  <a:cubicBezTo>
                    <a:pt x="15920" y="10422"/>
                    <a:pt x="16277" y="8446"/>
                    <a:pt x="16027" y="6505"/>
                  </a:cubicBezTo>
                  <a:cubicBezTo>
                    <a:pt x="15884" y="5421"/>
                    <a:pt x="15420" y="4374"/>
                    <a:pt x="14741" y="3504"/>
                  </a:cubicBezTo>
                  <a:cubicBezTo>
                    <a:pt x="13788" y="2242"/>
                    <a:pt x="12407" y="1338"/>
                    <a:pt x="10955" y="730"/>
                  </a:cubicBezTo>
                  <a:cubicBezTo>
                    <a:pt x="9862" y="295"/>
                    <a:pt x="8683" y="0"/>
                    <a:pt x="7506" y="0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3757291" y="3837151"/>
              <a:ext cx="82257" cy="54121"/>
            </a:xfrm>
            <a:custGeom>
              <a:avLst/>
              <a:gdLst/>
              <a:ahLst/>
              <a:cxnLst/>
              <a:rect l="l" t="t" r="r" b="b"/>
              <a:pathLst>
                <a:path w="4014" h="2641" extrusionOk="0">
                  <a:moveTo>
                    <a:pt x="3559" y="0"/>
                  </a:moveTo>
                  <a:cubicBezTo>
                    <a:pt x="3293" y="0"/>
                    <a:pt x="3049" y="169"/>
                    <a:pt x="2823" y="297"/>
                  </a:cubicBezTo>
                  <a:cubicBezTo>
                    <a:pt x="2096" y="726"/>
                    <a:pt x="1370" y="1167"/>
                    <a:pt x="632" y="1571"/>
                  </a:cubicBezTo>
                  <a:cubicBezTo>
                    <a:pt x="286" y="1750"/>
                    <a:pt x="1" y="2155"/>
                    <a:pt x="227" y="2536"/>
                  </a:cubicBezTo>
                  <a:cubicBezTo>
                    <a:pt x="353" y="2607"/>
                    <a:pt x="490" y="2641"/>
                    <a:pt x="626" y="2641"/>
                  </a:cubicBezTo>
                  <a:cubicBezTo>
                    <a:pt x="785" y="2641"/>
                    <a:pt x="943" y="2595"/>
                    <a:pt x="1084" y="2512"/>
                  </a:cubicBezTo>
                  <a:cubicBezTo>
                    <a:pt x="1727" y="2155"/>
                    <a:pt x="2358" y="1750"/>
                    <a:pt x="2977" y="1333"/>
                  </a:cubicBezTo>
                  <a:cubicBezTo>
                    <a:pt x="3287" y="1107"/>
                    <a:pt x="3608" y="905"/>
                    <a:pt x="3858" y="607"/>
                  </a:cubicBezTo>
                  <a:cubicBezTo>
                    <a:pt x="4013" y="440"/>
                    <a:pt x="3966" y="95"/>
                    <a:pt x="3727" y="24"/>
                  </a:cubicBezTo>
                  <a:cubicBezTo>
                    <a:pt x="3670" y="7"/>
                    <a:pt x="3614" y="0"/>
                    <a:pt x="3559" y="0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3275625" y="3909556"/>
              <a:ext cx="107873" cy="25452"/>
            </a:xfrm>
            <a:custGeom>
              <a:avLst/>
              <a:gdLst/>
              <a:ahLst/>
              <a:cxnLst/>
              <a:rect l="l" t="t" r="r" b="b"/>
              <a:pathLst>
                <a:path w="5264" h="1242" extrusionOk="0">
                  <a:moveTo>
                    <a:pt x="4090" y="1"/>
                  </a:moveTo>
                  <a:cubicBezTo>
                    <a:pt x="3141" y="1"/>
                    <a:pt x="2202" y="166"/>
                    <a:pt x="1263" y="289"/>
                  </a:cubicBezTo>
                  <a:cubicBezTo>
                    <a:pt x="906" y="360"/>
                    <a:pt x="501" y="360"/>
                    <a:pt x="191" y="586"/>
                  </a:cubicBezTo>
                  <a:cubicBezTo>
                    <a:pt x="1" y="729"/>
                    <a:pt x="60" y="979"/>
                    <a:pt x="167" y="1158"/>
                  </a:cubicBezTo>
                  <a:cubicBezTo>
                    <a:pt x="358" y="1223"/>
                    <a:pt x="554" y="1241"/>
                    <a:pt x="752" y="1241"/>
                  </a:cubicBezTo>
                  <a:cubicBezTo>
                    <a:pt x="950" y="1241"/>
                    <a:pt x="1150" y="1223"/>
                    <a:pt x="1346" y="1217"/>
                  </a:cubicBezTo>
                  <a:cubicBezTo>
                    <a:pt x="2418" y="1098"/>
                    <a:pt x="3489" y="1063"/>
                    <a:pt x="4549" y="920"/>
                  </a:cubicBezTo>
                  <a:cubicBezTo>
                    <a:pt x="4823" y="884"/>
                    <a:pt x="5263" y="777"/>
                    <a:pt x="5180" y="408"/>
                  </a:cubicBezTo>
                  <a:cubicBezTo>
                    <a:pt x="5061" y="51"/>
                    <a:pt x="4597" y="39"/>
                    <a:pt x="4275" y="3"/>
                  </a:cubicBezTo>
                  <a:cubicBezTo>
                    <a:pt x="4213" y="1"/>
                    <a:pt x="4151" y="1"/>
                    <a:pt x="4090" y="1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3759238" y="3935706"/>
              <a:ext cx="83712" cy="21087"/>
            </a:xfrm>
            <a:custGeom>
              <a:avLst/>
              <a:gdLst/>
              <a:ahLst/>
              <a:cxnLst/>
              <a:rect l="l" t="t" r="r" b="b"/>
              <a:pathLst>
                <a:path w="4085" h="1029" extrusionOk="0">
                  <a:moveTo>
                    <a:pt x="692" y="1"/>
                  </a:moveTo>
                  <a:cubicBezTo>
                    <a:pt x="382" y="1"/>
                    <a:pt x="1" y="215"/>
                    <a:pt x="49" y="572"/>
                  </a:cubicBezTo>
                  <a:cubicBezTo>
                    <a:pt x="123" y="933"/>
                    <a:pt x="518" y="1029"/>
                    <a:pt x="847" y="1029"/>
                  </a:cubicBezTo>
                  <a:cubicBezTo>
                    <a:pt x="888" y="1029"/>
                    <a:pt x="927" y="1027"/>
                    <a:pt x="965" y="1025"/>
                  </a:cubicBezTo>
                  <a:cubicBezTo>
                    <a:pt x="1088" y="1022"/>
                    <a:pt x="1211" y="1021"/>
                    <a:pt x="1334" y="1021"/>
                  </a:cubicBezTo>
                  <a:cubicBezTo>
                    <a:pt x="1511" y="1021"/>
                    <a:pt x="1688" y="1023"/>
                    <a:pt x="1865" y="1023"/>
                  </a:cubicBezTo>
                  <a:cubicBezTo>
                    <a:pt x="2532" y="1023"/>
                    <a:pt x="3200" y="997"/>
                    <a:pt x="3823" y="751"/>
                  </a:cubicBezTo>
                  <a:cubicBezTo>
                    <a:pt x="4073" y="668"/>
                    <a:pt x="4085" y="394"/>
                    <a:pt x="4025" y="179"/>
                  </a:cubicBezTo>
                  <a:cubicBezTo>
                    <a:pt x="3879" y="125"/>
                    <a:pt x="3733" y="84"/>
                    <a:pt x="3582" y="84"/>
                  </a:cubicBezTo>
                  <a:cubicBezTo>
                    <a:pt x="3536" y="84"/>
                    <a:pt x="3489" y="88"/>
                    <a:pt x="3442" y="96"/>
                  </a:cubicBezTo>
                  <a:cubicBezTo>
                    <a:pt x="3182" y="126"/>
                    <a:pt x="2922" y="139"/>
                    <a:pt x="2663" y="139"/>
                  </a:cubicBezTo>
                  <a:cubicBezTo>
                    <a:pt x="2006" y="139"/>
                    <a:pt x="1349" y="61"/>
                    <a:pt x="692" y="1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3739974" y="3983969"/>
              <a:ext cx="52973" cy="41005"/>
            </a:xfrm>
            <a:custGeom>
              <a:avLst/>
              <a:gdLst/>
              <a:ahLst/>
              <a:cxnLst/>
              <a:rect l="l" t="t" r="r" b="b"/>
              <a:pathLst>
                <a:path w="2585" h="2001" extrusionOk="0">
                  <a:moveTo>
                    <a:pt x="447" y="1"/>
                  </a:moveTo>
                  <a:cubicBezTo>
                    <a:pt x="386" y="1"/>
                    <a:pt x="324" y="6"/>
                    <a:pt x="262" y="15"/>
                  </a:cubicBezTo>
                  <a:cubicBezTo>
                    <a:pt x="227" y="51"/>
                    <a:pt x="143" y="122"/>
                    <a:pt x="96" y="158"/>
                  </a:cubicBezTo>
                  <a:cubicBezTo>
                    <a:pt x="60" y="241"/>
                    <a:pt x="36" y="337"/>
                    <a:pt x="0" y="432"/>
                  </a:cubicBezTo>
                  <a:cubicBezTo>
                    <a:pt x="119" y="968"/>
                    <a:pt x="655" y="1218"/>
                    <a:pt x="1072" y="1527"/>
                  </a:cubicBezTo>
                  <a:cubicBezTo>
                    <a:pt x="1372" y="1718"/>
                    <a:pt x="1707" y="2001"/>
                    <a:pt x="2082" y="2001"/>
                  </a:cubicBezTo>
                  <a:cubicBezTo>
                    <a:pt x="2152" y="2001"/>
                    <a:pt x="2225" y="1991"/>
                    <a:pt x="2298" y="1968"/>
                  </a:cubicBezTo>
                  <a:cubicBezTo>
                    <a:pt x="2584" y="1837"/>
                    <a:pt x="2560" y="1408"/>
                    <a:pt x="2334" y="1242"/>
                  </a:cubicBezTo>
                  <a:cubicBezTo>
                    <a:pt x="1893" y="849"/>
                    <a:pt x="1417" y="491"/>
                    <a:pt x="929" y="158"/>
                  </a:cubicBezTo>
                  <a:cubicBezTo>
                    <a:pt x="788" y="43"/>
                    <a:pt x="621" y="1"/>
                    <a:pt x="447" y="1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3333704" y="3986059"/>
              <a:ext cx="65412" cy="40063"/>
            </a:xfrm>
            <a:custGeom>
              <a:avLst/>
              <a:gdLst/>
              <a:ahLst/>
              <a:cxnLst/>
              <a:rect l="l" t="t" r="r" b="b"/>
              <a:pathLst>
                <a:path w="3192" h="1955" extrusionOk="0">
                  <a:moveTo>
                    <a:pt x="2579" y="1"/>
                  </a:moveTo>
                  <a:cubicBezTo>
                    <a:pt x="2429" y="1"/>
                    <a:pt x="2277" y="43"/>
                    <a:pt x="2144" y="116"/>
                  </a:cubicBezTo>
                  <a:cubicBezTo>
                    <a:pt x="1572" y="378"/>
                    <a:pt x="1013" y="687"/>
                    <a:pt x="501" y="1056"/>
                  </a:cubicBezTo>
                  <a:cubicBezTo>
                    <a:pt x="286" y="1223"/>
                    <a:pt x="0" y="1437"/>
                    <a:pt x="96" y="1747"/>
                  </a:cubicBezTo>
                  <a:cubicBezTo>
                    <a:pt x="160" y="1883"/>
                    <a:pt x="299" y="1954"/>
                    <a:pt x="437" y="1954"/>
                  </a:cubicBezTo>
                  <a:cubicBezTo>
                    <a:pt x="505" y="1954"/>
                    <a:pt x="573" y="1937"/>
                    <a:pt x="632" y="1902"/>
                  </a:cubicBezTo>
                  <a:cubicBezTo>
                    <a:pt x="1310" y="1604"/>
                    <a:pt x="1953" y="1259"/>
                    <a:pt x="2632" y="961"/>
                  </a:cubicBezTo>
                  <a:cubicBezTo>
                    <a:pt x="2965" y="830"/>
                    <a:pt x="3191" y="461"/>
                    <a:pt x="2989" y="128"/>
                  </a:cubicBezTo>
                  <a:cubicBezTo>
                    <a:pt x="2866" y="40"/>
                    <a:pt x="2723" y="1"/>
                    <a:pt x="2579" y="1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32"/>
          <p:cNvSpPr/>
          <p:nvPr/>
        </p:nvSpPr>
        <p:spPr>
          <a:xfrm>
            <a:off x="862770" y="1026596"/>
            <a:ext cx="1880758" cy="1292704"/>
          </a:xfrm>
          <a:custGeom>
            <a:avLst/>
            <a:gdLst/>
            <a:ahLst/>
            <a:cxnLst/>
            <a:rect l="l" t="t" r="r" b="b"/>
            <a:pathLst>
              <a:path w="68867" h="49643" extrusionOk="0">
                <a:moveTo>
                  <a:pt x="26845" y="2055"/>
                </a:moveTo>
                <a:cubicBezTo>
                  <a:pt x="27604" y="2055"/>
                  <a:pt x="28362" y="2073"/>
                  <a:pt x="29117" y="2073"/>
                </a:cubicBezTo>
                <a:cubicBezTo>
                  <a:pt x="29374" y="2073"/>
                  <a:pt x="29630" y="2071"/>
                  <a:pt x="29886" y="2065"/>
                </a:cubicBezTo>
                <a:lnTo>
                  <a:pt x="29897" y="2125"/>
                </a:lnTo>
                <a:cubicBezTo>
                  <a:pt x="29979" y="2124"/>
                  <a:pt x="30061" y="2123"/>
                  <a:pt x="30143" y="2123"/>
                </a:cubicBezTo>
                <a:cubicBezTo>
                  <a:pt x="30706" y="2123"/>
                  <a:pt x="31268" y="2151"/>
                  <a:pt x="31831" y="2151"/>
                </a:cubicBezTo>
                <a:cubicBezTo>
                  <a:pt x="31913" y="2151"/>
                  <a:pt x="31994" y="2150"/>
                  <a:pt x="32076" y="2149"/>
                </a:cubicBezTo>
                <a:cubicBezTo>
                  <a:pt x="32362" y="2149"/>
                  <a:pt x="32660" y="2149"/>
                  <a:pt x="32945" y="2208"/>
                </a:cubicBezTo>
                <a:cubicBezTo>
                  <a:pt x="33755" y="2244"/>
                  <a:pt x="34565" y="2220"/>
                  <a:pt x="35362" y="2268"/>
                </a:cubicBezTo>
                <a:cubicBezTo>
                  <a:pt x="36077" y="2363"/>
                  <a:pt x="36791" y="2292"/>
                  <a:pt x="37506" y="2351"/>
                </a:cubicBezTo>
                <a:cubicBezTo>
                  <a:pt x="38125" y="2446"/>
                  <a:pt x="38756" y="2375"/>
                  <a:pt x="39387" y="2434"/>
                </a:cubicBezTo>
                <a:cubicBezTo>
                  <a:pt x="39690" y="2488"/>
                  <a:pt x="40000" y="2494"/>
                  <a:pt x="40311" y="2494"/>
                </a:cubicBezTo>
                <a:cubicBezTo>
                  <a:pt x="40400" y="2494"/>
                  <a:pt x="40489" y="2493"/>
                  <a:pt x="40578" y="2493"/>
                </a:cubicBezTo>
                <a:cubicBezTo>
                  <a:pt x="40800" y="2493"/>
                  <a:pt x="41023" y="2497"/>
                  <a:pt x="41244" y="2518"/>
                </a:cubicBezTo>
                <a:cubicBezTo>
                  <a:pt x="41458" y="2565"/>
                  <a:pt x="41679" y="2574"/>
                  <a:pt x="41899" y="2574"/>
                </a:cubicBezTo>
                <a:cubicBezTo>
                  <a:pt x="42031" y="2574"/>
                  <a:pt x="42163" y="2571"/>
                  <a:pt x="42294" y="2571"/>
                </a:cubicBezTo>
                <a:cubicBezTo>
                  <a:pt x="42381" y="2571"/>
                  <a:pt x="42468" y="2573"/>
                  <a:pt x="42554" y="2577"/>
                </a:cubicBezTo>
                <a:cubicBezTo>
                  <a:pt x="43482" y="2601"/>
                  <a:pt x="44399" y="2589"/>
                  <a:pt x="45316" y="2637"/>
                </a:cubicBezTo>
                <a:cubicBezTo>
                  <a:pt x="46209" y="2696"/>
                  <a:pt x="47090" y="2768"/>
                  <a:pt x="47983" y="2804"/>
                </a:cubicBezTo>
                <a:cubicBezTo>
                  <a:pt x="49019" y="2958"/>
                  <a:pt x="50079" y="2982"/>
                  <a:pt x="51114" y="3196"/>
                </a:cubicBezTo>
                <a:cubicBezTo>
                  <a:pt x="52615" y="3494"/>
                  <a:pt x="54115" y="3768"/>
                  <a:pt x="55627" y="4030"/>
                </a:cubicBezTo>
                <a:cubicBezTo>
                  <a:pt x="56877" y="4304"/>
                  <a:pt x="57972" y="4994"/>
                  <a:pt x="59103" y="5578"/>
                </a:cubicBezTo>
                <a:cubicBezTo>
                  <a:pt x="59687" y="5899"/>
                  <a:pt x="60294" y="6197"/>
                  <a:pt x="60830" y="6602"/>
                </a:cubicBezTo>
                <a:cubicBezTo>
                  <a:pt x="61616" y="7137"/>
                  <a:pt x="62413" y="7697"/>
                  <a:pt x="62961" y="8495"/>
                </a:cubicBezTo>
                <a:cubicBezTo>
                  <a:pt x="63021" y="8638"/>
                  <a:pt x="63128" y="8757"/>
                  <a:pt x="63235" y="8864"/>
                </a:cubicBezTo>
                <a:lnTo>
                  <a:pt x="63223" y="8983"/>
                </a:lnTo>
                <a:lnTo>
                  <a:pt x="63342" y="8995"/>
                </a:lnTo>
                <a:cubicBezTo>
                  <a:pt x="63330" y="9042"/>
                  <a:pt x="63330" y="9126"/>
                  <a:pt x="63330" y="9161"/>
                </a:cubicBezTo>
                <a:lnTo>
                  <a:pt x="63437" y="9161"/>
                </a:lnTo>
                <a:lnTo>
                  <a:pt x="63402" y="9269"/>
                </a:lnTo>
                <a:lnTo>
                  <a:pt x="63521" y="9269"/>
                </a:lnTo>
                <a:cubicBezTo>
                  <a:pt x="63509" y="9316"/>
                  <a:pt x="63497" y="9388"/>
                  <a:pt x="63497" y="9435"/>
                </a:cubicBezTo>
                <a:lnTo>
                  <a:pt x="63616" y="9447"/>
                </a:lnTo>
                <a:cubicBezTo>
                  <a:pt x="63604" y="9483"/>
                  <a:pt x="63592" y="9566"/>
                  <a:pt x="63580" y="9602"/>
                </a:cubicBezTo>
                <a:lnTo>
                  <a:pt x="63664" y="9614"/>
                </a:lnTo>
                <a:cubicBezTo>
                  <a:pt x="63747" y="9781"/>
                  <a:pt x="63818" y="9947"/>
                  <a:pt x="63902" y="10114"/>
                </a:cubicBezTo>
                <a:cubicBezTo>
                  <a:pt x="63973" y="10233"/>
                  <a:pt x="64045" y="10364"/>
                  <a:pt x="64056" y="10507"/>
                </a:cubicBezTo>
                <a:lnTo>
                  <a:pt x="64152" y="10519"/>
                </a:lnTo>
                <a:cubicBezTo>
                  <a:pt x="64140" y="10554"/>
                  <a:pt x="64116" y="10638"/>
                  <a:pt x="64104" y="10674"/>
                </a:cubicBezTo>
                <a:cubicBezTo>
                  <a:pt x="64128" y="10685"/>
                  <a:pt x="64176" y="10697"/>
                  <a:pt x="64199" y="10697"/>
                </a:cubicBezTo>
                <a:cubicBezTo>
                  <a:pt x="64259" y="10947"/>
                  <a:pt x="64354" y="11197"/>
                  <a:pt x="64473" y="11436"/>
                </a:cubicBezTo>
                <a:cubicBezTo>
                  <a:pt x="64473" y="11495"/>
                  <a:pt x="64485" y="11614"/>
                  <a:pt x="64497" y="11674"/>
                </a:cubicBezTo>
                <a:lnTo>
                  <a:pt x="64592" y="11674"/>
                </a:lnTo>
                <a:cubicBezTo>
                  <a:pt x="64580" y="11709"/>
                  <a:pt x="64557" y="11781"/>
                  <a:pt x="64557" y="11817"/>
                </a:cubicBezTo>
                <a:cubicBezTo>
                  <a:pt x="64723" y="12007"/>
                  <a:pt x="64664" y="12305"/>
                  <a:pt x="64771" y="12531"/>
                </a:cubicBezTo>
                <a:cubicBezTo>
                  <a:pt x="64818" y="12638"/>
                  <a:pt x="64842" y="12757"/>
                  <a:pt x="64854" y="12876"/>
                </a:cubicBezTo>
                <a:cubicBezTo>
                  <a:pt x="64949" y="13138"/>
                  <a:pt x="65009" y="13400"/>
                  <a:pt x="65033" y="13674"/>
                </a:cubicBezTo>
                <a:cubicBezTo>
                  <a:pt x="65116" y="13793"/>
                  <a:pt x="65092" y="13948"/>
                  <a:pt x="65104" y="14079"/>
                </a:cubicBezTo>
                <a:lnTo>
                  <a:pt x="65164" y="14079"/>
                </a:lnTo>
                <a:cubicBezTo>
                  <a:pt x="65176" y="14269"/>
                  <a:pt x="65188" y="14460"/>
                  <a:pt x="65211" y="14650"/>
                </a:cubicBezTo>
                <a:cubicBezTo>
                  <a:pt x="65271" y="14757"/>
                  <a:pt x="65271" y="14900"/>
                  <a:pt x="65295" y="15019"/>
                </a:cubicBezTo>
                <a:cubicBezTo>
                  <a:pt x="65366" y="15246"/>
                  <a:pt x="65366" y="15496"/>
                  <a:pt x="65390" y="15734"/>
                </a:cubicBezTo>
                <a:cubicBezTo>
                  <a:pt x="65461" y="15888"/>
                  <a:pt x="65450" y="16055"/>
                  <a:pt x="65450" y="16222"/>
                </a:cubicBezTo>
                <a:lnTo>
                  <a:pt x="65521" y="16222"/>
                </a:lnTo>
                <a:cubicBezTo>
                  <a:pt x="65521" y="16508"/>
                  <a:pt x="65545" y="16805"/>
                  <a:pt x="65557" y="17103"/>
                </a:cubicBezTo>
                <a:lnTo>
                  <a:pt x="65616" y="17103"/>
                </a:lnTo>
                <a:cubicBezTo>
                  <a:pt x="65616" y="17389"/>
                  <a:pt x="65628" y="17686"/>
                  <a:pt x="65652" y="17972"/>
                </a:cubicBezTo>
                <a:cubicBezTo>
                  <a:pt x="65747" y="18353"/>
                  <a:pt x="65711" y="18746"/>
                  <a:pt x="65735" y="19139"/>
                </a:cubicBezTo>
                <a:lnTo>
                  <a:pt x="65795" y="19151"/>
                </a:lnTo>
                <a:cubicBezTo>
                  <a:pt x="65795" y="19615"/>
                  <a:pt x="65842" y="20079"/>
                  <a:pt x="65842" y="20544"/>
                </a:cubicBezTo>
                <a:lnTo>
                  <a:pt x="65902" y="20556"/>
                </a:lnTo>
                <a:cubicBezTo>
                  <a:pt x="65902" y="20806"/>
                  <a:pt x="65914" y="21068"/>
                  <a:pt x="65938" y="21330"/>
                </a:cubicBezTo>
                <a:cubicBezTo>
                  <a:pt x="66045" y="21723"/>
                  <a:pt x="65950" y="22151"/>
                  <a:pt x="66057" y="22544"/>
                </a:cubicBezTo>
                <a:cubicBezTo>
                  <a:pt x="66092" y="23116"/>
                  <a:pt x="66176" y="23687"/>
                  <a:pt x="66212" y="24259"/>
                </a:cubicBezTo>
                <a:cubicBezTo>
                  <a:pt x="66307" y="24687"/>
                  <a:pt x="66235" y="25140"/>
                  <a:pt x="66331" y="25568"/>
                </a:cubicBezTo>
                <a:cubicBezTo>
                  <a:pt x="66378" y="26318"/>
                  <a:pt x="66438" y="27068"/>
                  <a:pt x="66473" y="27818"/>
                </a:cubicBezTo>
                <a:cubicBezTo>
                  <a:pt x="66581" y="28307"/>
                  <a:pt x="66485" y="28807"/>
                  <a:pt x="66604" y="29295"/>
                </a:cubicBezTo>
                <a:cubicBezTo>
                  <a:pt x="66652" y="29652"/>
                  <a:pt x="66604" y="30009"/>
                  <a:pt x="66700" y="30355"/>
                </a:cubicBezTo>
                <a:cubicBezTo>
                  <a:pt x="66735" y="30688"/>
                  <a:pt x="66676" y="31021"/>
                  <a:pt x="66783" y="31343"/>
                </a:cubicBezTo>
                <a:cubicBezTo>
                  <a:pt x="66807" y="31819"/>
                  <a:pt x="66795" y="32307"/>
                  <a:pt x="66854" y="32795"/>
                </a:cubicBezTo>
                <a:cubicBezTo>
                  <a:pt x="66890" y="33545"/>
                  <a:pt x="66854" y="34295"/>
                  <a:pt x="66866" y="35046"/>
                </a:cubicBezTo>
                <a:lnTo>
                  <a:pt x="66807" y="35057"/>
                </a:lnTo>
                <a:cubicBezTo>
                  <a:pt x="66819" y="35617"/>
                  <a:pt x="66795" y="36165"/>
                  <a:pt x="66783" y="36724"/>
                </a:cubicBezTo>
                <a:cubicBezTo>
                  <a:pt x="66712" y="36951"/>
                  <a:pt x="66723" y="37201"/>
                  <a:pt x="66700" y="37439"/>
                </a:cubicBezTo>
                <a:cubicBezTo>
                  <a:pt x="66581" y="37748"/>
                  <a:pt x="66676" y="38094"/>
                  <a:pt x="66569" y="38391"/>
                </a:cubicBezTo>
                <a:cubicBezTo>
                  <a:pt x="66545" y="38510"/>
                  <a:pt x="66533" y="38641"/>
                  <a:pt x="66521" y="38772"/>
                </a:cubicBezTo>
                <a:cubicBezTo>
                  <a:pt x="66450" y="38963"/>
                  <a:pt x="66438" y="39177"/>
                  <a:pt x="66426" y="39391"/>
                </a:cubicBezTo>
                <a:cubicBezTo>
                  <a:pt x="66354" y="39558"/>
                  <a:pt x="66354" y="39737"/>
                  <a:pt x="66331" y="39903"/>
                </a:cubicBezTo>
                <a:cubicBezTo>
                  <a:pt x="66271" y="40058"/>
                  <a:pt x="66259" y="40213"/>
                  <a:pt x="66247" y="40368"/>
                </a:cubicBezTo>
                <a:cubicBezTo>
                  <a:pt x="66200" y="40511"/>
                  <a:pt x="66176" y="40665"/>
                  <a:pt x="66152" y="40808"/>
                </a:cubicBezTo>
                <a:cubicBezTo>
                  <a:pt x="66104" y="40951"/>
                  <a:pt x="66081" y="41094"/>
                  <a:pt x="66057" y="41249"/>
                </a:cubicBezTo>
                <a:cubicBezTo>
                  <a:pt x="65747" y="42451"/>
                  <a:pt x="65116" y="43594"/>
                  <a:pt x="64187" y="44440"/>
                </a:cubicBezTo>
                <a:cubicBezTo>
                  <a:pt x="63318" y="45142"/>
                  <a:pt x="62247" y="45559"/>
                  <a:pt x="61163" y="45809"/>
                </a:cubicBezTo>
                <a:cubicBezTo>
                  <a:pt x="60544" y="45940"/>
                  <a:pt x="59913" y="45964"/>
                  <a:pt x="59282" y="46071"/>
                </a:cubicBezTo>
                <a:cubicBezTo>
                  <a:pt x="58711" y="46142"/>
                  <a:pt x="58151" y="46285"/>
                  <a:pt x="57579" y="46356"/>
                </a:cubicBezTo>
                <a:cubicBezTo>
                  <a:pt x="53805" y="46583"/>
                  <a:pt x="50055" y="47035"/>
                  <a:pt x="46280" y="47261"/>
                </a:cubicBezTo>
                <a:cubicBezTo>
                  <a:pt x="45780" y="47357"/>
                  <a:pt x="45280" y="47297"/>
                  <a:pt x="44780" y="47369"/>
                </a:cubicBezTo>
                <a:cubicBezTo>
                  <a:pt x="44423" y="47416"/>
                  <a:pt x="44078" y="47404"/>
                  <a:pt x="43721" y="47416"/>
                </a:cubicBezTo>
                <a:cubicBezTo>
                  <a:pt x="43220" y="47427"/>
                  <a:pt x="42720" y="47501"/>
                  <a:pt x="42220" y="47501"/>
                </a:cubicBezTo>
                <a:cubicBezTo>
                  <a:pt x="42184" y="47501"/>
                  <a:pt x="42149" y="47500"/>
                  <a:pt x="42113" y="47499"/>
                </a:cubicBezTo>
                <a:cubicBezTo>
                  <a:pt x="42074" y="47499"/>
                  <a:pt x="42035" y="47499"/>
                  <a:pt x="41996" y="47499"/>
                </a:cubicBezTo>
                <a:cubicBezTo>
                  <a:pt x="41336" y="47499"/>
                  <a:pt x="40676" y="47584"/>
                  <a:pt x="40016" y="47584"/>
                </a:cubicBezTo>
                <a:cubicBezTo>
                  <a:pt x="39977" y="47584"/>
                  <a:pt x="39938" y="47583"/>
                  <a:pt x="39899" y="47583"/>
                </a:cubicBezTo>
                <a:cubicBezTo>
                  <a:pt x="38982" y="47619"/>
                  <a:pt x="38065" y="47583"/>
                  <a:pt x="37148" y="47666"/>
                </a:cubicBezTo>
                <a:cubicBezTo>
                  <a:pt x="36101" y="47690"/>
                  <a:pt x="35065" y="47678"/>
                  <a:pt x="34017" y="47714"/>
                </a:cubicBezTo>
                <a:cubicBezTo>
                  <a:pt x="33386" y="47761"/>
                  <a:pt x="32751" y="47766"/>
                  <a:pt x="32117" y="47766"/>
                </a:cubicBezTo>
                <a:cubicBezTo>
                  <a:pt x="31930" y="47766"/>
                  <a:pt x="31742" y="47766"/>
                  <a:pt x="31555" y="47766"/>
                </a:cubicBezTo>
                <a:cubicBezTo>
                  <a:pt x="31252" y="47766"/>
                  <a:pt x="30949" y="47767"/>
                  <a:pt x="30648" y="47773"/>
                </a:cubicBezTo>
                <a:cubicBezTo>
                  <a:pt x="30369" y="47769"/>
                  <a:pt x="30090" y="47767"/>
                  <a:pt x="29812" y="47767"/>
                </a:cubicBezTo>
                <a:cubicBezTo>
                  <a:pt x="29394" y="47767"/>
                  <a:pt x="28976" y="47770"/>
                  <a:pt x="28559" y="47770"/>
                </a:cubicBezTo>
                <a:cubicBezTo>
                  <a:pt x="27864" y="47770"/>
                  <a:pt x="27171" y="47761"/>
                  <a:pt x="26480" y="47714"/>
                </a:cubicBezTo>
                <a:cubicBezTo>
                  <a:pt x="25718" y="47690"/>
                  <a:pt x="24968" y="47702"/>
                  <a:pt x="24218" y="47666"/>
                </a:cubicBezTo>
                <a:cubicBezTo>
                  <a:pt x="23611" y="47559"/>
                  <a:pt x="22992" y="47642"/>
                  <a:pt x="22373" y="47547"/>
                </a:cubicBezTo>
                <a:cubicBezTo>
                  <a:pt x="19682" y="47392"/>
                  <a:pt x="17003" y="47118"/>
                  <a:pt x="14348" y="46678"/>
                </a:cubicBezTo>
                <a:lnTo>
                  <a:pt x="14300" y="46642"/>
                </a:lnTo>
                <a:cubicBezTo>
                  <a:pt x="12300" y="46333"/>
                  <a:pt x="10312" y="45821"/>
                  <a:pt x="8502" y="44904"/>
                </a:cubicBezTo>
                <a:cubicBezTo>
                  <a:pt x="8454" y="44880"/>
                  <a:pt x="8359" y="44832"/>
                  <a:pt x="8311" y="44821"/>
                </a:cubicBezTo>
                <a:cubicBezTo>
                  <a:pt x="6752" y="44106"/>
                  <a:pt x="5478" y="42856"/>
                  <a:pt x="4609" y="41392"/>
                </a:cubicBezTo>
                <a:cubicBezTo>
                  <a:pt x="3597" y="39749"/>
                  <a:pt x="3073" y="37867"/>
                  <a:pt x="2739" y="35974"/>
                </a:cubicBezTo>
                <a:cubicBezTo>
                  <a:pt x="2394" y="34045"/>
                  <a:pt x="1942" y="32140"/>
                  <a:pt x="1739" y="30188"/>
                </a:cubicBezTo>
                <a:cubicBezTo>
                  <a:pt x="1537" y="28247"/>
                  <a:pt x="1561" y="26283"/>
                  <a:pt x="1703" y="24330"/>
                </a:cubicBezTo>
                <a:cubicBezTo>
                  <a:pt x="1942" y="21794"/>
                  <a:pt x="1965" y="19234"/>
                  <a:pt x="2227" y="16686"/>
                </a:cubicBezTo>
                <a:cubicBezTo>
                  <a:pt x="2454" y="14376"/>
                  <a:pt x="2811" y="12067"/>
                  <a:pt x="3525" y="9840"/>
                </a:cubicBezTo>
                <a:cubicBezTo>
                  <a:pt x="3835" y="8876"/>
                  <a:pt x="4251" y="7923"/>
                  <a:pt x="4882" y="7114"/>
                </a:cubicBezTo>
                <a:cubicBezTo>
                  <a:pt x="5609" y="6173"/>
                  <a:pt x="6561" y="5411"/>
                  <a:pt x="7621" y="4875"/>
                </a:cubicBezTo>
                <a:cubicBezTo>
                  <a:pt x="7811" y="4768"/>
                  <a:pt x="8014" y="4661"/>
                  <a:pt x="8216" y="4566"/>
                </a:cubicBezTo>
                <a:cubicBezTo>
                  <a:pt x="8288" y="4542"/>
                  <a:pt x="8347" y="4518"/>
                  <a:pt x="8419" y="4482"/>
                </a:cubicBezTo>
                <a:cubicBezTo>
                  <a:pt x="8550" y="4423"/>
                  <a:pt x="8692" y="4363"/>
                  <a:pt x="8835" y="4304"/>
                </a:cubicBezTo>
                <a:cubicBezTo>
                  <a:pt x="8966" y="4256"/>
                  <a:pt x="9097" y="4208"/>
                  <a:pt x="9228" y="4161"/>
                </a:cubicBezTo>
                <a:cubicBezTo>
                  <a:pt x="9716" y="3982"/>
                  <a:pt x="10216" y="3839"/>
                  <a:pt x="10716" y="3696"/>
                </a:cubicBezTo>
                <a:cubicBezTo>
                  <a:pt x="11014" y="3613"/>
                  <a:pt x="11312" y="3530"/>
                  <a:pt x="11621" y="3458"/>
                </a:cubicBezTo>
                <a:cubicBezTo>
                  <a:pt x="11883" y="3387"/>
                  <a:pt x="12157" y="3327"/>
                  <a:pt x="12431" y="3280"/>
                </a:cubicBezTo>
                <a:cubicBezTo>
                  <a:pt x="12693" y="3208"/>
                  <a:pt x="12955" y="3161"/>
                  <a:pt x="13229" y="3113"/>
                </a:cubicBezTo>
                <a:cubicBezTo>
                  <a:pt x="13383" y="3054"/>
                  <a:pt x="13550" y="3042"/>
                  <a:pt x="13717" y="3042"/>
                </a:cubicBezTo>
                <a:lnTo>
                  <a:pt x="13717" y="2982"/>
                </a:lnTo>
                <a:cubicBezTo>
                  <a:pt x="13884" y="2970"/>
                  <a:pt x="14050" y="2958"/>
                  <a:pt x="14217" y="2934"/>
                </a:cubicBezTo>
                <a:cubicBezTo>
                  <a:pt x="14860" y="2815"/>
                  <a:pt x="15515" y="2708"/>
                  <a:pt x="16170" y="2673"/>
                </a:cubicBezTo>
                <a:cubicBezTo>
                  <a:pt x="17455" y="2470"/>
                  <a:pt x="18777" y="2411"/>
                  <a:pt x="20087" y="2315"/>
                </a:cubicBezTo>
                <a:cubicBezTo>
                  <a:pt x="20539" y="2220"/>
                  <a:pt x="21003" y="2268"/>
                  <a:pt x="21468" y="2244"/>
                </a:cubicBezTo>
                <a:lnTo>
                  <a:pt x="21456" y="2184"/>
                </a:lnTo>
                <a:cubicBezTo>
                  <a:pt x="22623" y="2161"/>
                  <a:pt x="23790" y="2137"/>
                  <a:pt x="24956" y="2113"/>
                </a:cubicBezTo>
                <a:cubicBezTo>
                  <a:pt x="25585" y="2067"/>
                  <a:pt x="26215" y="2055"/>
                  <a:pt x="26845" y="2055"/>
                </a:cubicBezTo>
                <a:close/>
                <a:moveTo>
                  <a:pt x="28468" y="0"/>
                </a:moveTo>
                <a:cubicBezTo>
                  <a:pt x="27027" y="0"/>
                  <a:pt x="25587" y="41"/>
                  <a:pt x="24147" y="113"/>
                </a:cubicBezTo>
                <a:cubicBezTo>
                  <a:pt x="22575" y="232"/>
                  <a:pt x="21003" y="172"/>
                  <a:pt x="19444" y="232"/>
                </a:cubicBezTo>
                <a:cubicBezTo>
                  <a:pt x="17503" y="232"/>
                  <a:pt x="15562" y="398"/>
                  <a:pt x="13645" y="660"/>
                </a:cubicBezTo>
                <a:cubicBezTo>
                  <a:pt x="13467" y="732"/>
                  <a:pt x="13264" y="732"/>
                  <a:pt x="13086" y="744"/>
                </a:cubicBezTo>
                <a:lnTo>
                  <a:pt x="13074" y="803"/>
                </a:lnTo>
                <a:cubicBezTo>
                  <a:pt x="12931" y="815"/>
                  <a:pt x="12788" y="815"/>
                  <a:pt x="12645" y="827"/>
                </a:cubicBezTo>
                <a:lnTo>
                  <a:pt x="12633" y="899"/>
                </a:lnTo>
                <a:cubicBezTo>
                  <a:pt x="12491" y="899"/>
                  <a:pt x="12336" y="910"/>
                  <a:pt x="12205" y="922"/>
                </a:cubicBezTo>
                <a:lnTo>
                  <a:pt x="12193" y="982"/>
                </a:lnTo>
                <a:cubicBezTo>
                  <a:pt x="12086" y="994"/>
                  <a:pt x="11979" y="1006"/>
                  <a:pt x="11871" y="1018"/>
                </a:cubicBezTo>
                <a:cubicBezTo>
                  <a:pt x="11752" y="1065"/>
                  <a:pt x="11633" y="1089"/>
                  <a:pt x="11514" y="1113"/>
                </a:cubicBezTo>
                <a:cubicBezTo>
                  <a:pt x="11395" y="1149"/>
                  <a:pt x="11276" y="1172"/>
                  <a:pt x="11157" y="1196"/>
                </a:cubicBezTo>
                <a:cubicBezTo>
                  <a:pt x="10955" y="1268"/>
                  <a:pt x="10740" y="1327"/>
                  <a:pt x="10538" y="1375"/>
                </a:cubicBezTo>
                <a:cubicBezTo>
                  <a:pt x="10443" y="1410"/>
                  <a:pt x="10347" y="1434"/>
                  <a:pt x="10252" y="1458"/>
                </a:cubicBezTo>
                <a:cubicBezTo>
                  <a:pt x="9907" y="1577"/>
                  <a:pt x="9550" y="1696"/>
                  <a:pt x="9192" y="1815"/>
                </a:cubicBezTo>
                <a:cubicBezTo>
                  <a:pt x="9050" y="1875"/>
                  <a:pt x="8907" y="1934"/>
                  <a:pt x="8752" y="1994"/>
                </a:cubicBezTo>
                <a:cubicBezTo>
                  <a:pt x="8026" y="2280"/>
                  <a:pt x="7323" y="2625"/>
                  <a:pt x="6645" y="3018"/>
                </a:cubicBezTo>
                <a:cubicBezTo>
                  <a:pt x="5728" y="3542"/>
                  <a:pt x="4847" y="4149"/>
                  <a:pt x="4132" y="4947"/>
                </a:cubicBezTo>
                <a:cubicBezTo>
                  <a:pt x="2894" y="6233"/>
                  <a:pt x="2073" y="7864"/>
                  <a:pt x="1596" y="9566"/>
                </a:cubicBezTo>
                <a:cubicBezTo>
                  <a:pt x="489" y="13412"/>
                  <a:pt x="179" y="17424"/>
                  <a:pt x="179" y="21401"/>
                </a:cubicBezTo>
                <a:cubicBezTo>
                  <a:pt x="191" y="22354"/>
                  <a:pt x="72" y="23294"/>
                  <a:pt x="84" y="24247"/>
                </a:cubicBezTo>
                <a:cubicBezTo>
                  <a:pt x="96" y="24961"/>
                  <a:pt x="1" y="25675"/>
                  <a:pt x="37" y="26390"/>
                </a:cubicBezTo>
                <a:cubicBezTo>
                  <a:pt x="96" y="26711"/>
                  <a:pt x="60" y="27033"/>
                  <a:pt x="72" y="27354"/>
                </a:cubicBezTo>
                <a:cubicBezTo>
                  <a:pt x="84" y="29509"/>
                  <a:pt x="334" y="31664"/>
                  <a:pt x="763" y="33772"/>
                </a:cubicBezTo>
                <a:cubicBezTo>
                  <a:pt x="1203" y="35879"/>
                  <a:pt x="1477" y="38046"/>
                  <a:pt x="2180" y="40094"/>
                </a:cubicBezTo>
                <a:cubicBezTo>
                  <a:pt x="2739" y="41713"/>
                  <a:pt x="3477" y="43344"/>
                  <a:pt x="4728" y="44559"/>
                </a:cubicBezTo>
                <a:cubicBezTo>
                  <a:pt x="5775" y="45666"/>
                  <a:pt x="7133" y="46404"/>
                  <a:pt x="8514" y="46988"/>
                </a:cubicBezTo>
                <a:cubicBezTo>
                  <a:pt x="10252" y="47785"/>
                  <a:pt x="12133" y="48190"/>
                  <a:pt x="14003" y="48535"/>
                </a:cubicBezTo>
                <a:cubicBezTo>
                  <a:pt x="14181" y="48559"/>
                  <a:pt x="14348" y="48583"/>
                  <a:pt x="14526" y="48631"/>
                </a:cubicBezTo>
                <a:cubicBezTo>
                  <a:pt x="16872" y="49000"/>
                  <a:pt x="19229" y="49238"/>
                  <a:pt x="21587" y="49404"/>
                </a:cubicBezTo>
                <a:cubicBezTo>
                  <a:pt x="22087" y="49488"/>
                  <a:pt x="22599" y="49440"/>
                  <a:pt x="23099" y="49488"/>
                </a:cubicBezTo>
                <a:cubicBezTo>
                  <a:pt x="23944" y="49595"/>
                  <a:pt x="24813" y="49512"/>
                  <a:pt x="25671" y="49619"/>
                </a:cubicBezTo>
                <a:cubicBezTo>
                  <a:pt x="26885" y="49637"/>
                  <a:pt x="28100" y="49643"/>
                  <a:pt x="29314" y="49643"/>
                </a:cubicBezTo>
                <a:cubicBezTo>
                  <a:pt x="30528" y="49643"/>
                  <a:pt x="31743" y="49637"/>
                  <a:pt x="32957" y="49631"/>
                </a:cubicBezTo>
                <a:cubicBezTo>
                  <a:pt x="33097" y="49625"/>
                  <a:pt x="33237" y="49623"/>
                  <a:pt x="33377" y="49623"/>
                </a:cubicBezTo>
                <a:cubicBezTo>
                  <a:pt x="33517" y="49623"/>
                  <a:pt x="33657" y="49625"/>
                  <a:pt x="33797" y="49625"/>
                </a:cubicBezTo>
                <a:cubicBezTo>
                  <a:pt x="34077" y="49625"/>
                  <a:pt x="34356" y="49619"/>
                  <a:pt x="34636" y="49583"/>
                </a:cubicBezTo>
                <a:cubicBezTo>
                  <a:pt x="35565" y="49547"/>
                  <a:pt x="36482" y="49559"/>
                  <a:pt x="37410" y="49524"/>
                </a:cubicBezTo>
                <a:cubicBezTo>
                  <a:pt x="38315" y="49416"/>
                  <a:pt x="39232" y="49512"/>
                  <a:pt x="40149" y="49393"/>
                </a:cubicBezTo>
                <a:cubicBezTo>
                  <a:pt x="40649" y="49345"/>
                  <a:pt x="41161" y="49404"/>
                  <a:pt x="41661" y="49321"/>
                </a:cubicBezTo>
                <a:cubicBezTo>
                  <a:pt x="42137" y="49262"/>
                  <a:pt x="42613" y="49309"/>
                  <a:pt x="43078" y="49226"/>
                </a:cubicBezTo>
                <a:cubicBezTo>
                  <a:pt x="43804" y="49202"/>
                  <a:pt x="44518" y="49107"/>
                  <a:pt x="45245" y="49071"/>
                </a:cubicBezTo>
                <a:cubicBezTo>
                  <a:pt x="45923" y="49000"/>
                  <a:pt x="46602" y="48928"/>
                  <a:pt x="47281" y="48904"/>
                </a:cubicBezTo>
                <a:lnTo>
                  <a:pt x="47340" y="48857"/>
                </a:lnTo>
                <a:cubicBezTo>
                  <a:pt x="47614" y="48845"/>
                  <a:pt x="47900" y="48833"/>
                  <a:pt x="48174" y="48809"/>
                </a:cubicBezTo>
                <a:cubicBezTo>
                  <a:pt x="49626" y="48654"/>
                  <a:pt x="51079" y="48512"/>
                  <a:pt x="52531" y="48357"/>
                </a:cubicBezTo>
                <a:cubicBezTo>
                  <a:pt x="53448" y="48250"/>
                  <a:pt x="54365" y="48142"/>
                  <a:pt x="55282" y="48000"/>
                </a:cubicBezTo>
                <a:cubicBezTo>
                  <a:pt x="55593" y="47957"/>
                  <a:pt x="55914" y="47865"/>
                  <a:pt x="56236" y="47865"/>
                </a:cubicBezTo>
                <a:cubicBezTo>
                  <a:pt x="56271" y="47865"/>
                  <a:pt x="56306" y="47866"/>
                  <a:pt x="56341" y="47869"/>
                </a:cubicBezTo>
                <a:cubicBezTo>
                  <a:pt x="56376" y="47871"/>
                  <a:pt x="56411" y="47872"/>
                  <a:pt x="56445" y="47872"/>
                </a:cubicBezTo>
                <a:cubicBezTo>
                  <a:pt x="56730" y="47872"/>
                  <a:pt x="57006" y="47792"/>
                  <a:pt x="57282" y="47750"/>
                </a:cubicBezTo>
                <a:cubicBezTo>
                  <a:pt x="58746" y="47523"/>
                  <a:pt x="60258" y="47714"/>
                  <a:pt x="61687" y="47285"/>
                </a:cubicBezTo>
                <a:cubicBezTo>
                  <a:pt x="62818" y="46964"/>
                  <a:pt x="63937" y="46547"/>
                  <a:pt x="64926" y="45904"/>
                </a:cubicBezTo>
                <a:cubicBezTo>
                  <a:pt x="65878" y="45237"/>
                  <a:pt x="66664" y="44332"/>
                  <a:pt x="67224" y="43308"/>
                </a:cubicBezTo>
                <a:cubicBezTo>
                  <a:pt x="67307" y="43118"/>
                  <a:pt x="67390" y="42939"/>
                  <a:pt x="67485" y="42761"/>
                </a:cubicBezTo>
                <a:cubicBezTo>
                  <a:pt x="67569" y="42582"/>
                  <a:pt x="67640" y="42392"/>
                  <a:pt x="67712" y="42201"/>
                </a:cubicBezTo>
                <a:cubicBezTo>
                  <a:pt x="67747" y="42094"/>
                  <a:pt x="67783" y="41975"/>
                  <a:pt x="67831" y="41868"/>
                </a:cubicBezTo>
                <a:cubicBezTo>
                  <a:pt x="67855" y="41820"/>
                  <a:pt x="67878" y="41713"/>
                  <a:pt x="67890" y="41665"/>
                </a:cubicBezTo>
                <a:cubicBezTo>
                  <a:pt x="67950" y="41546"/>
                  <a:pt x="67938" y="41415"/>
                  <a:pt x="67962" y="41284"/>
                </a:cubicBezTo>
                <a:lnTo>
                  <a:pt x="68033" y="41273"/>
                </a:lnTo>
                <a:cubicBezTo>
                  <a:pt x="68033" y="41153"/>
                  <a:pt x="68033" y="41046"/>
                  <a:pt x="68045" y="40927"/>
                </a:cubicBezTo>
                <a:lnTo>
                  <a:pt x="68117" y="40915"/>
                </a:lnTo>
                <a:cubicBezTo>
                  <a:pt x="68117" y="40808"/>
                  <a:pt x="68128" y="40701"/>
                  <a:pt x="68140" y="40594"/>
                </a:cubicBezTo>
                <a:cubicBezTo>
                  <a:pt x="68236" y="40463"/>
                  <a:pt x="68200" y="40272"/>
                  <a:pt x="68224" y="40118"/>
                </a:cubicBezTo>
                <a:lnTo>
                  <a:pt x="68295" y="40118"/>
                </a:lnTo>
                <a:cubicBezTo>
                  <a:pt x="68295" y="39975"/>
                  <a:pt x="68307" y="39820"/>
                  <a:pt x="68319" y="39677"/>
                </a:cubicBezTo>
                <a:lnTo>
                  <a:pt x="68378" y="39677"/>
                </a:lnTo>
                <a:cubicBezTo>
                  <a:pt x="68378" y="39320"/>
                  <a:pt x="68521" y="38975"/>
                  <a:pt x="68498" y="38617"/>
                </a:cubicBezTo>
                <a:lnTo>
                  <a:pt x="68557" y="38606"/>
                </a:lnTo>
                <a:cubicBezTo>
                  <a:pt x="68569" y="38177"/>
                  <a:pt x="68676" y="37748"/>
                  <a:pt x="68688" y="37308"/>
                </a:cubicBezTo>
                <a:cubicBezTo>
                  <a:pt x="68783" y="36808"/>
                  <a:pt x="68736" y="36284"/>
                  <a:pt x="68771" y="35772"/>
                </a:cubicBezTo>
                <a:lnTo>
                  <a:pt x="68819" y="35760"/>
                </a:lnTo>
                <a:cubicBezTo>
                  <a:pt x="68855" y="34141"/>
                  <a:pt x="68867" y="32521"/>
                  <a:pt x="68807" y="30914"/>
                </a:cubicBezTo>
                <a:cubicBezTo>
                  <a:pt x="68712" y="30378"/>
                  <a:pt x="68748" y="29819"/>
                  <a:pt x="68736" y="29283"/>
                </a:cubicBezTo>
                <a:lnTo>
                  <a:pt x="68676" y="29283"/>
                </a:lnTo>
                <a:cubicBezTo>
                  <a:pt x="68700" y="28604"/>
                  <a:pt x="68557" y="27949"/>
                  <a:pt x="68569" y="27271"/>
                </a:cubicBezTo>
                <a:cubicBezTo>
                  <a:pt x="68569" y="26890"/>
                  <a:pt x="68474" y="26509"/>
                  <a:pt x="68486" y="26116"/>
                </a:cubicBezTo>
                <a:cubicBezTo>
                  <a:pt x="68498" y="25425"/>
                  <a:pt x="68355" y="24735"/>
                  <a:pt x="68378" y="24032"/>
                </a:cubicBezTo>
                <a:lnTo>
                  <a:pt x="68319" y="24020"/>
                </a:lnTo>
                <a:cubicBezTo>
                  <a:pt x="68319" y="23663"/>
                  <a:pt x="68283" y="23318"/>
                  <a:pt x="68295" y="22961"/>
                </a:cubicBezTo>
                <a:lnTo>
                  <a:pt x="68224" y="22961"/>
                </a:lnTo>
                <a:cubicBezTo>
                  <a:pt x="68236" y="22604"/>
                  <a:pt x="68188" y="22246"/>
                  <a:pt x="68200" y="21889"/>
                </a:cubicBezTo>
                <a:lnTo>
                  <a:pt x="68200" y="21889"/>
                </a:lnTo>
                <a:lnTo>
                  <a:pt x="68140" y="21901"/>
                </a:lnTo>
                <a:cubicBezTo>
                  <a:pt x="68176" y="21282"/>
                  <a:pt x="68021" y="20675"/>
                  <a:pt x="68033" y="20068"/>
                </a:cubicBezTo>
                <a:cubicBezTo>
                  <a:pt x="67997" y="19782"/>
                  <a:pt x="68057" y="19484"/>
                  <a:pt x="67962" y="19198"/>
                </a:cubicBezTo>
                <a:cubicBezTo>
                  <a:pt x="67938" y="18829"/>
                  <a:pt x="67926" y="18448"/>
                  <a:pt x="67938" y="18079"/>
                </a:cubicBezTo>
                <a:lnTo>
                  <a:pt x="67866" y="18067"/>
                </a:lnTo>
                <a:cubicBezTo>
                  <a:pt x="67843" y="17674"/>
                  <a:pt x="67902" y="17270"/>
                  <a:pt x="67807" y="16877"/>
                </a:cubicBezTo>
                <a:cubicBezTo>
                  <a:pt x="67747" y="16519"/>
                  <a:pt x="67807" y="16162"/>
                  <a:pt x="67712" y="15805"/>
                </a:cubicBezTo>
                <a:cubicBezTo>
                  <a:pt x="67700" y="15138"/>
                  <a:pt x="67557" y="14484"/>
                  <a:pt x="67438" y="13841"/>
                </a:cubicBezTo>
                <a:cubicBezTo>
                  <a:pt x="67390" y="13114"/>
                  <a:pt x="67188" y="12424"/>
                  <a:pt x="66997" y="11733"/>
                </a:cubicBezTo>
                <a:cubicBezTo>
                  <a:pt x="66890" y="11364"/>
                  <a:pt x="66688" y="11031"/>
                  <a:pt x="66533" y="10685"/>
                </a:cubicBezTo>
                <a:cubicBezTo>
                  <a:pt x="65985" y="9578"/>
                  <a:pt x="65390" y="8495"/>
                  <a:pt x="64557" y="7578"/>
                </a:cubicBezTo>
                <a:cubicBezTo>
                  <a:pt x="63366" y="6006"/>
                  <a:pt x="61651" y="4947"/>
                  <a:pt x="59937" y="4018"/>
                </a:cubicBezTo>
                <a:cubicBezTo>
                  <a:pt x="58842" y="3470"/>
                  <a:pt x="57722" y="2958"/>
                  <a:pt x="56544" y="2625"/>
                </a:cubicBezTo>
                <a:cubicBezTo>
                  <a:pt x="55174" y="2208"/>
                  <a:pt x="53781" y="1839"/>
                  <a:pt x="52353" y="1601"/>
                </a:cubicBezTo>
                <a:cubicBezTo>
                  <a:pt x="50769" y="1303"/>
                  <a:pt x="49162" y="1041"/>
                  <a:pt x="47543" y="994"/>
                </a:cubicBezTo>
                <a:cubicBezTo>
                  <a:pt x="45745" y="887"/>
                  <a:pt x="43935" y="768"/>
                  <a:pt x="42125" y="589"/>
                </a:cubicBezTo>
                <a:cubicBezTo>
                  <a:pt x="41613" y="577"/>
                  <a:pt x="41113" y="518"/>
                  <a:pt x="40601" y="494"/>
                </a:cubicBezTo>
                <a:cubicBezTo>
                  <a:pt x="39378" y="462"/>
                  <a:pt x="38155" y="394"/>
                  <a:pt x="36931" y="394"/>
                </a:cubicBezTo>
                <a:cubicBezTo>
                  <a:pt x="36761" y="394"/>
                  <a:pt x="36592" y="396"/>
                  <a:pt x="36422" y="398"/>
                </a:cubicBezTo>
                <a:cubicBezTo>
                  <a:pt x="36343" y="400"/>
                  <a:pt x="36265" y="401"/>
                  <a:pt x="36186" y="401"/>
                </a:cubicBezTo>
                <a:cubicBezTo>
                  <a:pt x="35288" y="401"/>
                  <a:pt x="34392" y="283"/>
                  <a:pt x="33505" y="184"/>
                </a:cubicBezTo>
                <a:cubicBezTo>
                  <a:pt x="31826" y="56"/>
                  <a:pt x="30147" y="0"/>
                  <a:pt x="28468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56" name="Google Shape;256;p32"/>
          <p:cNvGrpSpPr/>
          <p:nvPr/>
        </p:nvGrpSpPr>
        <p:grpSpPr>
          <a:xfrm>
            <a:off x="333925" y="854938"/>
            <a:ext cx="654041" cy="672133"/>
            <a:chOff x="2664642" y="1255921"/>
            <a:chExt cx="776402" cy="744086"/>
          </a:xfrm>
        </p:grpSpPr>
        <p:sp>
          <p:nvSpPr>
            <p:cNvPr id="257" name="Google Shape;257;p32"/>
            <p:cNvSpPr/>
            <p:nvPr/>
          </p:nvSpPr>
          <p:spPr>
            <a:xfrm>
              <a:off x="2706614" y="1305290"/>
              <a:ext cx="734431" cy="694716"/>
            </a:xfrm>
            <a:custGeom>
              <a:avLst/>
              <a:gdLst/>
              <a:ahLst/>
              <a:cxnLst/>
              <a:rect l="l" t="t" r="r" b="b"/>
              <a:pathLst>
                <a:path w="35839" h="33901" extrusionOk="0">
                  <a:moveTo>
                    <a:pt x="17094" y="0"/>
                  </a:moveTo>
                  <a:cubicBezTo>
                    <a:pt x="16988" y="0"/>
                    <a:pt x="16882" y="2"/>
                    <a:pt x="16776" y="4"/>
                  </a:cubicBezTo>
                  <a:cubicBezTo>
                    <a:pt x="15169" y="28"/>
                    <a:pt x="13562" y="349"/>
                    <a:pt x="12073" y="968"/>
                  </a:cubicBezTo>
                  <a:cubicBezTo>
                    <a:pt x="10526" y="1599"/>
                    <a:pt x="9168" y="2599"/>
                    <a:pt x="7859" y="3611"/>
                  </a:cubicBezTo>
                  <a:cubicBezTo>
                    <a:pt x="5501" y="5516"/>
                    <a:pt x="3322" y="7719"/>
                    <a:pt x="1798" y="10362"/>
                  </a:cubicBezTo>
                  <a:cubicBezTo>
                    <a:pt x="941" y="11815"/>
                    <a:pt x="453" y="13470"/>
                    <a:pt x="334" y="15160"/>
                  </a:cubicBezTo>
                  <a:cubicBezTo>
                    <a:pt x="108" y="16482"/>
                    <a:pt x="0" y="17827"/>
                    <a:pt x="143" y="19173"/>
                  </a:cubicBezTo>
                  <a:cubicBezTo>
                    <a:pt x="381" y="22066"/>
                    <a:pt x="1298" y="24983"/>
                    <a:pt x="3167" y="27233"/>
                  </a:cubicBezTo>
                  <a:cubicBezTo>
                    <a:pt x="5251" y="29746"/>
                    <a:pt x="8073" y="31591"/>
                    <a:pt x="11133" y="32698"/>
                  </a:cubicBezTo>
                  <a:cubicBezTo>
                    <a:pt x="13381" y="33488"/>
                    <a:pt x="15765" y="33900"/>
                    <a:pt x="18149" y="33900"/>
                  </a:cubicBezTo>
                  <a:cubicBezTo>
                    <a:pt x="19502" y="33900"/>
                    <a:pt x="20854" y="33768"/>
                    <a:pt x="22182" y="33496"/>
                  </a:cubicBezTo>
                  <a:cubicBezTo>
                    <a:pt x="25146" y="32877"/>
                    <a:pt x="27921" y="31472"/>
                    <a:pt x="30230" y="29543"/>
                  </a:cubicBezTo>
                  <a:cubicBezTo>
                    <a:pt x="32445" y="27698"/>
                    <a:pt x="34302" y="25328"/>
                    <a:pt x="35171" y="22554"/>
                  </a:cubicBezTo>
                  <a:cubicBezTo>
                    <a:pt x="35755" y="20780"/>
                    <a:pt x="35838" y="18887"/>
                    <a:pt x="35719" y="17030"/>
                  </a:cubicBezTo>
                  <a:cubicBezTo>
                    <a:pt x="35386" y="13589"/>
                    <a:pt x="34088" y="10243"/>
                    <a:pt x="31981" y="7493"/>
                  </a:cubicBezTo>
                  <a:cubicBezTo>
                    <a:pt x="30159" y="5112"/>
                    <a:pt x="27706" y="3242"/>
                    <a:pt x="24992" y="1944"/>
                  </a:cubicBezTo>
                  <a:cubicBezTo>
                    <a:pt x="22550" y="741"/>
                    <a:pt x="19842" y="0"/>
                    <a:pt x="17094" y="0"/>
                  </a:cubicBezTo>
                  <a:close/>
                </a:path>
              </a:pathLst>
            </a:custGeom>
            <a:solidFill>
              <a:srgbClr val="F2D45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2664642" y="1255921"/>
              <a:ext cx="734185" cy="694737"/>
            </a:xfrm>
            <a:custGeom>
              <a:avLst/>
              <a:gdLst/>
              <a:ahLst/>
              <a:cxnLst/>
              <a:rect l="l" t="t" r="r" b="b"/>
              <a:pathLst>
                <a:path w="35827" h="33902" extrusionOk="0">
                  <a:moveTo>
                    <a:pt x="17026" y="1819"/>
                  </a:moveTo>
                  <a:cubicBezTo>
                    <a:pt x="17233" y="1819"/>
                    <a:pt x="17440" y="1829"/>
                    <a:pt x="17646" y="1853"/>
                  </a:cubicBezTo>
                  <a:cubicBezTo>
                    <a:pt x="19241" y="1877"/>
                    <a:pt x="20825" y="2222"/>
                    <a:pt x="22337" y="2734"/>
                  </a:cubicBezTo>
                  <a:cubicBezTo>
                    <a:pt x="25623" y="3865"/>
                    <a:pt x="28611" y="5925"/>
                    <a:pt x="30707" y="8699"/>
                  </a:cubicBezTo>
                  <a:cubicBezTo>
                    <a:pt x="32469" y="10985"/>
                    <a:pt x="33695" y="13724"/>
                    <a:pt x="33993" y="16605"/>
                  </a:cubicBezTo>
                  <a:lnTo>
                    <a:pt x="34029" y="16665"/>
                  </a:lnTo>
                  <a:cubicBezTo>
                    <a:pt x="34076" y="17534"/>
                    <a:pt x="34088" y="18403"/>
                    <a:pt x="34041" y="19272"/>
                  </a:cubicBezTo>
                  <a:cubicBezTo>
                    <a:pt x="33898" y="20784"/>
                    <a:pt x="33493" y="22284"/>
                    <a:pt x="32790" y="23642"/>
                  </a:cubicBezTo>
                  <a:cubicBezTo>
                    <a:pt x="31921" y="25344"/>
                    <a:pt x="30671" y="26844"/>
                    <a:pt x="29218" y="28071"/>
                  </a:cubicBezTo>
                  <a:cubicBezTo>
                    <a:pt x="27194" y="29845"/>
                    <a:pt x="24718" y="31107"/>
                    <a:pt x="22087" y="31619"/>
                  </a:cubicBezTo>
                  <a:cubicBezTo>
                    <a:pt x="21468" y="31750"/>
                    <a:pt x="20848" y="31857"/>
                    <a:pt x="20217" y="31881"/>
                  </a:cubicBezTo>
                  <a:cubicBezTo>
                    <a:pt x="19717" y="31964"/>
                    <a:pt x="19205" y="31928"/>
                    <a:pt x="18705" y="31952"/>
                  </a:cubicBezTo>
                  <a:cubicBezTo>
                    <a:pt x="18511" y="31944"/>
                    <a:pt x="18315" y="31944"/>
                    <a:pt x="18119" y="31944"/>
                  </a:cubicBezTo>
                  <a:cubicBezTo>
                    <a:pt x="17726" y="31944"/>
                    <a:pt x="17332" y="31944"/>
                    <a:pt x="16943" y="31881"/>
                  </a:cubicBezTo>
                  <a:cubicBezTo>
                    <a:pt x="13419" y="31607"/>
                    <a:pt x="9954" y="30392"/>
                    <a:pt x="7132" y="28249"/>
                  </a:cubicBezTo>
                  <a:cubicBezTo>
                    <a:pt x="6025" y="27380"/>
                    <a:pt x="5001" y="26380"/>
                    <a:pt x="4239" y="25177"/>
                  </a:cubicBezTo>
                  <a:cubicBezTo>
                    <a:pt x="3584" y="24154"/>
                    <a:pt x="3120" y="23011"/>
                    <a:pt x="2799" y="21832"/>
                  </a:cubicBezTo>
                  <a:cubicBezTo>
                    <a:pt x="2656" y="21332"/>
                    <a:pt x="2537" y="20832"/>
                    <a:pt x="2441" y="20320"/>
                  </a:cubicBezTo>
                  <a:cubicBezTo>
                    <a:pt x="2251" y="19355"/>
                    <a:pt x="2108" y="18367"/>
                    <a:pt x="2096" y="17391"/>
                  </a:cubicBezTo>
                  <a:cubicBezTo>
                    <a:pt x="2037" y="16950"/>
                    <a:pt x="2037" y="16510"/>
                    <a:pt x="2084" y="16069"/>
                  </a:cubicBezTo>
                  <a:cubicBezTo>
                    <a:pt x="2132" y="14879"/>
                    <a:pt x="2322" y="13676"/>
                    <a:pt x="2727" y="12557"/>
                  </a:cubicBezTo>
                  <a:cubicBezTo>
                    <a:pt x="2906" y="12033"/>
                    <a:pt x="3239" y="11557"/>
                    <a:pt x="3263" y="10997"/>
                  </a:cubicBezTo>
                  <a:cubicBezTo>
                    <a:pt x="3263" y="10866"/>
                    <a:pt x="3370" y="10771"/>
                    <a:pt x="3430" y="10664"/>
                  </a:cubicBezTo>
                  <a:cubicBezTo>
                    <a:pt x="4430" y="9199"/>
                    <a:pt x="5644" y="7902"/>
                    <a:pt x="6930" y="6687"/>
                  </a:cubicBezTo>
                  <a:cubicBezTo>
                    <a:pt x="8192" y="5520"/>
                    <a:pt x="9537" y="4449"/>
                    <a:pt x="10990" y="3532"/>
                  </a:cubicBezTo>
                  <a:cubicBezTo>
                    <a:pt x="12359" y="2675"/>
                    <a:pt x="13919" y="2139"/>
                    <a:pt x="15526" y="1937"/>
                  </a:cubicBezTo>
                  <a:cubicBezTo>
                    <a:pt x="16023" y="1878"/>
                    <a:pt x="16526" y="1819"/>
                    <a:pt x="17026" y="1819"/>
                  </a:cubicBezTo>
                  <a:close/>
                  <a:moveTo>
                    <a:pt x="17067" y="1"/>
                  </a:moveTo>
                  <a:cubicBezTo>
                    <a:pt x="16425" y="1"/>
                    <a:pt x="15783" y="41"/>
                    <a:pt x="15145" y="127"/>
                  </a:cubicBezTo>
                  <a:cubicBezTo>
                    <a:pt x="13312" y="413"/>
                    <a:pt x="11526" y="1055"/>
                    <a:pt x="9978" y="2079"/>
                  </a:cubicBezTo>
                  <a:cubicBezTo>
                    <a:pt x="8514" y="3044"/>
                    <a:pt x="7144" y="4151"/>
                    <a:pt x="5870" y="5354"/>
                  </a:cubicBezTo>
                  <a:cubicBezTo>
                    <a:pt x="4406" y="6747"/>
                    <a:pt x="3049" y="8283"/>
                    <a:pt x="2001" y="10021"/>
                  </a:cubicBezTo>
                  <a:cubicBezTo>
                    <a:pt x="1048" y="11545"/>
                    <a:pt x="477" y="13295"/>
                    <a:pt x="346" y="15081"/>
                  </a:cubicBezTo>
                  <a:cubicBezTo>
                    <a:pt x="298" y="15533"/>
                    <a:pt x="179" y="15962"/>
                    <a:pt x="155" y="16414"/>
                  </a:cubicBezTo>
                  <a:cubicBezTo>
                    <a:pt x="1" y="17748"/>
                    <a:pt x="108" y="19105"/>
                    <a:pt x="286" y="20439"/>
                  </a:cubicBezTo>
                  <a:cubicBezTo>
                    <a:pt x="322" y="20605"/>
                    <a:pt x="358" y="20784"/>
                    <a:pt x="382" y="20963"/>
                  </a:cubicBezTo>
                  <a:cubicBezTo>
                    <a:pt x="489" y="21475"/>
                    <a:pt x="596" y="21987"/>
                    <a:pt x="727" y="22475"/>
                  </a:cubicBezTo>
                  <a:cubicBezTo>
                    <a:pt x="1191" y="24130"/>
                    <a:pt x="1953" y="25701"/>
                    <a:pt x="3013" y="27047"/>
                  </a:cubicBezTo>
                  <a:cubicBezTo>
                    <a:pt x="5037" y="29595"/>
                    <a:pt x="7847" y="31464"/>
                    <a:pt x="10871" y="32619"/>
                  </a:cubicBezTo>
                  <a:cubicBezTo>
                    <a:pt x="11300" y="32762"/>
                    <a:pt x="11716" y="32917"/>
                    <a:pt x="12145" y="33024"/>
                  </a:cubicBezTo>
                  <a:lnTo>
                    <a:pt x="12204" y="33059"/>
                  </a:lnTo>
                  <a:cubicBezTo>
                    <a:pt x="12585" y="33155"/>
                    <a:pt x="12966" y="33262"/>
                    <a:pt x="13347" y="33345"/>
                  </a:cubicBezTo>
                  <a:cubicBezTo>
                    <a:pt x="14942" y="33744"/>
                    <a:pt x="16592" y="33901"/>
                    <a:pt x="18239" y="33901"/>
                  </a:cubicBezTo>
                  <a:cubicBezTo>
                    <a:pt x="18756" y="33901"/>
                    <a:pt x="19273" y="33886"/>
                    <a:pt x="19789" y="33857"/>
                  </a:cubicBezTo>
                  <a:cubicBezTo>
                    <a:pt x="20444" y="33774"/>
                    <a:pt x="21098" y="33702"/>
                    <a:pt x="21741" y="33595"/>
                  </a:cubicBezTo>
                  <a:cubicBezTo>
                    <a:pt x="25218" y="32952"/>
                    <a:pt x="28468" y="31250"/>
                    <a:pt x="31040" y="28833"/>
                  </a:cubicBezTo>
                  <a:cubicBezTo>
                    <a:pt x="33374" y="26701"/>
                    <a:pt x="35124" y="23856"/>
                    <a:pt x="35624" y="20701"/>
                  </a:cubicBezTo>
                  <a:cubicBezTo>
                    <a:pt x="35826" y="19189"/>
                    <a:pt x="35826" y="17653"/>
                    <a:pt x="35612" y="16141"/>
                  </a:cubicBezTo>
                  <a:cubicBezTo>
                    <a:pt x="35184" y="13247"/>
                    <a:pt x="34088" y="10449"/>
                    <a:pt x="32397" y="8068"/>
                  </a:cubicBezTo>
                  <a:cubicBezTo>
                    <a:pt x="30361" y="5175"/>
                    <a:pt x="27444" y="2984"/>
                    <a:pt x="24218" y="1591"/>
                  </a:cubicBezTo>
                  <a:cubicBezTo>
                    <a:pt x="22777" y="936"/>
                    <a:pt x="21253" y="484"/>
                    <a:pt x="19705" y="222"/>
                  </a:cubicBezTo>
                  <a:cubicBezTo>
                    <a:pt x="18831" y="77"/>
                    <a:pt x="17949" y="1"/>
                    <a:pt x="17067" y="1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" name="Google Shape;259;p32"/>
            <p:cNvGrpSpPr/>
            <p:nvPr/>
          </p:nvGrpSpPr>
          <p:grpSpPr>
            <a:xfrm>
              <a:off x="2863986" y="1379683"/>
              <a:ext cx="344540" cy="463540"/>
              <a:chOff x="2863986" y="1379683"/>
              <a:chExt cx="344540" cy="463540"/>
            </a:xfrm>
          </p:grpSpPr>
          <p:sp>
            <p:nvSpPr>
              <p:cNvPr id="260" name="Google Shape;260;p32"/>
              <p:cNvSpPr/>
              <p:nvPr/>
            </p:nvSpPr>
            <p:spPr>
              <a:xfrm>
                <a:off x="2863986" y="1379683"/>
                <a:ext cx="344540" cy="463540"/>
              </a:xfrm>
              <a:custGeom>
                <a:avLst/>
                <a:gdLst/>
                <a:ahLst/>
                <a:cxnLst/>
                <a:rect l="l" t="t" r="r" b="b"/>
                <a:pathLst>
                  <a:path w="16813" h="22620" extrusionOk="0">
                    <a:moveTo>
                      <a:pt x="16004" y="0"/>
                    </a:moveTo>
                    <a:cubicBezTo>
                      <a:pt x="15655" y="0"/>
                      <a:pt x="15531" y="475"/>
                      <a:pt x="15455" y="755"/>
                    </a:cubicBezTo>
                    <a:cubicBezTo>
                      <a:pt x="15431" y="922"/>
                      <a:pt x="15408" y="1089"/>
                      <a:pt x="15408" y="1255"/>
                    </a:cubicBezTo>
                    <a:lnTo>
                      <a:pt x="15360" y="1267"/>
                    </a:lnTo>
                    <a:cubicBezTo>
                      <a:pt x="15348" y="2267"/>
                      <a:pt x="15241" y="3256"/>
                      <a:pt x="15277" y="4256"/>
                    </a:cubicBezTo>
                    <a:cubicBezTo>
                      <a:pt x="15324" y="4458"/>
                      <a:pt x="15312" y="4661"/>
                      <a:pt x="15312" y="4863"/>
                    </a:cubicBezTo>
                    <a:cubicBezTo>
                      <a:pt x="15336" y="6816"/>
                      <a:pt x="15360" y="8780"/>
                      <a:pt x="15491" y="10721"/>
                    </a:cubicBezTo>
                    <a:cubicBezTo>
                      <a:pt x="15539" y="11673"/>
                      <a:pt x="15515" y="12626"/>
                      <a:pt x="15586" y="13578"/>
                    </a:cubicBezTo>
                    <a:cubicBezTo>
                      <a:pt x="15610" y="15912"/>
                      <a:pt x="15586" y="18234"/>
                      <a:pt x="15634" y="20567"/>
                    </a:cubicBezTo>
                    <a:cubicBezTo>
                      <a:pt x="15528" y="20569"/>
                      <a:pt x="15422" y="20569"/>
                      <a:pt x="15316" y="20569"/>
                    </a:cubicBezTo>
                    <a:cubicBezTo>
                      <a:pt x="14998" y="20569"/>
                      <a:pt x="14679" y="20564"/>
                      <a:pt x="14360" y="20564"/>
                    </a:cubicBezTo>
                    <a:cubicBezTo>
                      <a:pt x="13934" y="20564"/>
                      <a:pt x="13509" y="20573"/>
                      <a:pt x="13086" y="20615"/>
                    </a:cubicBezTo>
                    <a:cubicBezTo>
                      <a:pt x="12705" y="20662"/>
                      <a:pt x="12312" y="20615"/>
                      <a:pt x="11931" y="20710"/>
                    </a:cubicBezTo>
                    <a:cubicBezTo>
                      <a:pt x="11550" y="20758"/>
                      <a:pt x="11157" y="20710"/>
                      <a:pt x="10776" y="20805"/>
                    </a:cubicBezTo>
                    <a:cubicBezTo>
                      <a:pt x="10478" y="20841"/>
                      <a:pt x="10181" y="20817"/>
                      <a:pt x="9883" y="20889"/>
                    </a:cubicBezTo>
                    <a:cubicBezTo>
                      <a:pt x="9371" y="20924"/>
                      <a:pt x="8859" y="20924"/>
                      <a:pt x="8347" y="20948"/>
                    </a:cubicBezTo>
                    <a:cubicBezTo>
                      <a:pt x="7859" y="21055"/>
                      <a:pt x="7347" y="20948"/>
                      <a:pt x="6859" y="21067"/>
                    </a:cubicBezTo>
                    <a:cubicBezTo>
                      <a:pt x="6418" y="21103"/>
                      <a:pt x="5966" y="21067"/>
                      <a:pt x="5525" y="21151"/>
                    </a:cubicBezTo>
                    <a:cubicBezTo>
                      <a:pt x="4930" y="21198"/>
                      <a:pt x="4335" y="21163"/>
                      <a:pt x="3751" y="21246"/>
                    </a:cubicBezTo>
                    <a:cubicBezTo>
                      <a:pt x="2942" y="21270"/>
                      <a:pt x="2132" y="21305"/>
                      <a:pt x="1346" y="21448"/>
                    </a:cubicBezTo>
                    <a:cubicBezTo>
                      <a:pt x="1430" y="20520"/>
                      <a:pt x="1346" y="19579"/>
                      <a:pt x="1442" y="18650"/>
                    </a:cubicBezTo>
                    <a:cubicBezTo>
                      <a:pt x="1465" y="17555"/>
                      <a:pt x="1454" y="16448"/>
                      <a:pt x="1442" y="15352"/>
                    </a:cubicBezTo>
                    <a:cubicBezTo>
                      <a:pt x="1442" y="15150"/>
                      <a:pt x="1454" y="14947"/>
                      <a:pt x="1406" y="14745"/>
                    </a:cubicBezTo>
                    <a:cubicBezTo>
                      <a:pt x="1394" y="14185"/>
                      <a:pt x="1370" y="13614"/>
                      <a:pt x="1358" y="13042"/>
                    </a:cubicBezTo>
                    <a:cubicBezTo>
                      <a:pt x="1251" y="11959"/>
                      <a:pt x="1311" y="10876"/>
                      <a:pt x="1215" y="9792"/>
                    </a:cubicBezTo>
                    <a:lnTo>
                      <a:pt x="1334" y="9768"/>
                    </a:lnTo>
                    <a:lnTo>
                      <a:pt x="1215" y="9709"/>
                    </a:lnTo>
                    <a:cubicBezTo>
                      <a:pt x="1180" y="7328"/>
                      <a:pt x="1168" y="4934"/>
                      <a:pt x="1192" y="2553"/>
                    </a:cubicBezTo>
                    <a:cubicBezTo>
                      <a:pt x="1203" y="2089"/>
                      <a:pt x="1096" y="1636"/>
                      <a:pt x="1084" y="1172"/>
                    </a:cubicBezTo>
                    <a:lnTo>
                      <a:pt x="1084" y="1172"/>
                    </a:lnTo>
                    <a:cubicBezTo>
                      <a:pt x="1989" y="1303"/>
                      <a:pt x="2906" y="1243"/>
                      <a:pt x="3811" y="1315"/>
                    </a:cubicBezTo>
                    <a:cubicBezTo>
                      <a:pt x="4484" y="1339"/>
                      <a:pt x="5153" y="1348"/>
                      <a:pt x="5823" y="1348"/>
                    </a:cubicBezTo>
                    <a:cubicBezTo>
                      <a:pt x="6493" y="1348"/>
                      <a:pt x="7163" y="1339"/>
                      <a:pt x="7835" y="1327"/>
                    </a:cubicBezTo>
                    <a:cubicBezTo>
                      <a:pt x="8907" y="1243"/>
                      <a:pt x="9978" y="1267"/>
                      <a:pt x="11050" y="1232"/>
                    </a:cubicBezTo>
                    <a:cubicBezTo>
                      <a:pt x="11410" y="1196"/>
                      <a:pt x="11771" y="1191"/>
                      <a:pt x="12131" y="1191"/>
                    </a:cubicBezTo>
                    <a:cubicBezTo>
                      <a:pt x="12298" y="1191"/>
                      <a:pt x="12466" y="1192"/>
                      <a:pt x="12633" y="1192"/>
                    </a:cubicBezTo>
                    <a:cubicBezTo>
                      <a:pt x="12960" y="1192"/>
                      <a:pt x="13286" y="1187"/>
                      <a:pt x="13610" y="1160"/>
                    </a:cubicBezTo>
                    <a:cubicBezTo>
                      <a:pt x="13991" y="1101"/>
                      <a:pt x="14396" y="1124"/>
                      <a:pt x="14717" y="886"/>
                    </a:cubicBezTo>
                    <a:cubicBezTo>
                      <a:pt x="14753" y="696"/>
                      <a:pt x="14789" y="493"/>
                      <a:pt x="14681" y="327"/>
                    </a:cubicBezTo>
                    <a:cubicBezTo>
                      <a:pt x="14300" y="41"/>
                      <a:pt x="13788" y="148"/>
                      <a:pt x="13348" y="53"/>
                    </a:cubicBezTo>
                    <a:cubicBezTo>
                      <a:pt x="12852" y="27"/>
                      <a:pt x="12356" y="18"/>
                      <a:pt x="11860" y="18"/>
                    </a:cubicBezTo>
                    <a:cubicBezTo>
                      <a:pt x="10987" y="18"/>
                      <a:pt x="10114" y="45"/>
                      <a:pt x="9240" y="53"/>
                    </a:cubicBezTo>
                    <a:cubicBezTo>
                      <a:pt x="8442" y="136"/>
                      <a:pt x="7633" y="89"/>
                      <a:pt x="6835" y="148"/>
                    </a:cubicBezTo>
                    <a:cubicBezTo>
                      <a:pt x="5978" y="219"/>
                      <a:pt x="5109" y="184"/>
                      <a:pt x="4251" y="219"/>
                    </a:cubicBezTo>
                    <a:cubicBezTo>
                      <a:pt x="3692" y="273"/>
                      <a:pt x="3129" y="279"/>
                      <a:pt x="2567" y="279"/>
                    </a:cubicBezTo>
                    <a:cubicBezTo>
                      <a:pt x="2406" y="279"/>
                      <a:pt x="2245" y="279"/>
                      <a:pt x="2085" y="279"/>
                    </a:cubicBezTo>
                    <a:cubicBezTo>
                      <a:pt x="1683" y="279"/>
                      <a:pt x="1282" y="282"/>
                      <a:pt x="882" y="303"/>
                    </a:cubicBezTo>
                    <a:cubicBezTo>
                      <a:pt x="715" y="362"/>
                      <a:pt x="561" y="422"/>
                      <a:pt x="406" y="493"/>
                    </a:cubicBezTo>
                    <a:cubicBezTo>
                      <a:pt x="346" y="1243"/>
                      <a:pt x="49" y="1958"/>
                      <a:pt x="49" y="2720"/>
                    </a:cubicBezTo>
                    <a:cubicBezTo>
                      <a:pt x="1" y="4839"/>
                      <a:pt x="60" y="6947"/>
                      <a:pt x="72" y="9066"/>
                    </a:cubicBezTo>
                    <a:cubicBezTo>
                      <a:pt x="72" y="9173"/>
                      <a:pt x="84" y="9280"/>
                      <a:pt x="108" y="9387"/>
                    </a:cubicBezTo>
                    <a:cubicBezTo>
                      <a:pt x="120" y="10542"/>
                      <a:pt x="120" y="11709"/>
                      <a:pt x="144" y="12864"/>
                    </a:cubicBezTo>
                    <a:cubicBezTo>
                      <a:pt x="168" y="15186"/>
                      <a:pt x="120" y="17495"/>
                      <a:pt x="156" y="19805"/>
                    </a:cubicBezTo>
                    <a:cubicBezTo>
                      <a:pt x="239" y="20270"/>
                      <a:pt x="191" y="20758"/>
                      <a:pt x="287" y="21210"/>
                    </a:cubicBezTo>
                    <a:cubicBezTo>
                      <a:pt x="370" y="21603"/>
                      <a:pt x="191" y="22163"/>
                      <a:pt x="596" y="22425"/>
                    </a:cubicBezTo>
                    <a:cubicBezTo>
                      <a:pt x="692" y="22436"/>
                      <a:pt x="787" y="22460"/>
                      <a:pt x="882" y="22484"/>
                    </a:cubicBezTo>
                    <a:cubicBezTo>
                      <a:pt x="1778" y="22595"/>
                      <a:pt x="2674" y="22620"/>
                      <a:pt x="3576" y="22620"/>
                    </a:cubicBezTo>
                    <a:cubicBezTo>
                      <a:pt x="3836" y="22620"/>
                      <a:pt x="4097" y="22618"/>
                      <a:pt x="4359" y="22615"/>
                    </a:cubicBezTo>
                    <a:cubicBezTo>
                      <a:pt x="4539" y="22617"/>
                      <a:pt x="4719" y="22618"/>
                      <a:pt x="4899" y="22618"/>
                    </a:cubicBezTo>
                    <a:cubicBezTo>
                      <a:pt x="5978" y="22618"/>
                      <a:pt x="7051" y="22591"/>
                      <a:pt x="8133" y="22591"/>
                    </a:cubicBezTo>
                    <a:lnTo>
                      <a:pt x="8145" y="22532"/>
                    </a:lnTo>
                    <a:cubicBezTo>
                      <a:pt x="8228" y="22535"/>
                      <a:pt x="8312" y="22537"/>
                      <a:pt x="8395" y="22537"/>
                    </a:cubicBezTo>
                    <a:cubicBezTo>
                      <a:pt x="8895" y="22537"/>
                      <a:pt x="9397" y="22484"/>
                      <a:pt x="9907" y="22484"/>
                    </a:cubicBezTo>
                    <a:lnTo>
                      <a:pt x="9907" y="22436"/>
                    </a:lnTo>
                    <a:cubicBezTo>
                      <a:pt x="10193" y="22425"/>
                      <a:pt x="10478" y="22448"/>
                      <a:pt x="10740" y="22365"/>
                    </a:cubicBezTo>
                    <a:cubicBezTo>
                      <a:pt x="11395" y="22317"/>
                      <a:pt x="12050" y="22270"/>
                      <a:pt x="12693" y="22186"/>
                    </a:cubicBezTo>
                    <a:cubicBezTo>
                      <a:pt x="13360" y="22127"/>
                      <a:pt x="14015" y="22056"/>
                      <a:pt x="14669" y="21925"/>
                    </a:cubicBezTo>
                    <a:cubicBezTo>
                      <a:pt x="14848" y="21901"/>
                      <a:pt x="15039" y="21889"/>
                      <a:pt x="15217" y="21865"/>
                    </a:cubicBezTo>
                    <a:cubicBezTo>
                      <a:pt x="15384" y="21805"/>
                      <a:pt x="15574" y="21805"/>
                      <a:pt x="15753" y="21782"/>
                    </a:cubicBezTo>
                    <a:cubicBezTo>
                      <a:pt x="16003" y="21686"/>
                      <a:pt x="16313" y="21651"/>
                      <a:pt x="16467" y="21413"/>
                    </a:cubicBezTo>
                    <a:cubicBezTo>
                      <a:pt x="16586" y="21222"/>
                      <a:pt x="16551" y="20996"/>
                      <a:pt x="16610" y="20793"/>
                    </a:cubicBezTo>
                    <a:cubicBezTo>
                      <a:pt x="16753" y="20317"/>
                      <a:pt x="16670" y="19829"/>
                      <a:pt x="16705" y="19341"/>
                    </a:cubicBezTo>
                    <a:cubicBezTo>
                      <a:pt x="16765" y="18912"/>
                      <a:pt x="16741" y="18472"/>
                      <a:pt x="16753" y="18031"/>
                    </a:cubicBezTo>
                    <a:cubicBezTo>
                      <a:pt x="16813" y="15840"/>
                      <a:pt x="16789" y="13638"/>
                      <a:pt x="16729" y="11447"/>
                    </a:cubicBezTo>
                    <a:cubicBezTo>
                      <a:pt x="16741" y="11328"/>
                      <a:pt x="16729" y="11221"/>
                      <a:pt x="16694" y="11102"/>
                    </a:cubicBezTo>
                    <a:cubicBezTo>
                      <a:pt x="16646" y="8423"/>
                      <a:pt x="16682" y="5732"/>
                      <a:pt x="16658" y="3041"/>
                    </a:cubicBezTo>
                    <a:lnTo>
                      <a:pt x="16598" y="3041"/>
                    </a:lnTo>
                    <a:cubicBezTo>
                      <a:pt x="16586" y="2613"/>
                      <a:pt x="16598" y="2184"/>
                      <a:pt x="16527" y="1767"/>
                    </a:cubicBezTo>
                    <a:cubicBezTo>
                      <a:pt x="16503" y="1470"/>
                      <a:pt x="16515" y="1172"/>
                      <a:pt x="16443" y="874"/>
                    </a:cubicBezTo>
                    <a:cubicBezTo>
                      <a:pt x="16384" y="577"/>
                      <a:pt x="16348" y="243"/>
                      <a:pt x="16122" y="17"/>
                    </a:cubicBezTo>
                    <a:cubicBezTo>
                      <a:pt x="16080" y="6"/>
                      <a:pt x="16041" y="0"/>
                      <a:pt x="16004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2"/>
              <p:cNvSpPr/>
              <p:nvPr/>
            </p:nvSpPr>
            <p:spPr>
              <a:xfrm>
                <a:off x="2919627" y="1447128"/>
                <a:ext cx="196441" cy="18956"/>
              </a:xfrm>
              <a:custGeom>
                <a:avLst/>
                <a:gdLst/>
                <a:ahLst/>
                <a:cxnLst/>
                <a:rect l="l" t="t" r="r" b="b"/>
                <a:pathLst>
                  <a:path w="9586" h="925" extrusionOk="0">
                    <a:moveTo>
                      <a:pt x="9383" y="12"/>
                    </a:moveTo>
                    <a:cubicBezTo>
                      <a:pt x="8930" y="24"/>
                      <a:pt x="8466" y="0"/>
                      <a:pt x="8013" y="60"/>
                    </a:cubicBezTo>
                    <a:cubicBezTo>
                      <a:pt x="6954" y="119"/>
                      <a:pt x="5882" y="131"/>
                      <a:pt x="4823" y="143"/>
                    </a:cubicBezTo>
                    <a:lnTo>
                      <a:pt x="4763" y="203"/>
                    </a:lnTo>
                    <a:lnTo>
                      <a:pt x="4692" y="143"/>
                    </a:lnTo>
                    <a:cubicBezTo>
                      <a:pt x="3942" y="179"/>
                      <a:pt x="3180" y="179"/>
                      <a:pt x="2429" y="227"/>
                    </a:cubicBezTo>
                    <a:cubicBezTo>
                      <a:pt x="2084" y="286"/>
                      <a:pt x="1727" y="238"/>
                      <a:pt x="1370" y="298"/>
                    </a:cubicBezTo>
                    <a:cubicBezTo>
                      <a:pt x="1013" y="357"/>
                      <a:pt x="655" y="381"/>
                      <a:pt x="286" y="393"/>
                    </a:cubicBezTo>
                    <a:cubicBezTo>
                      <a:pt x="191" y="453"/>
                      <a:pt x="96" y="512"/>
                      <a:pt x="1" y="584"/>
                    </a:cubicBezTo>
                    <a:cubicBezTo>
                      <a:pt x="24" y="631"/>
                      <a:pt x="72" y="738"/>
                      <a:pt x="96" y="798"/>
                    </a:cubicBezTo>
                    <a:cubicBezTo>
                      <a:pt x="405" y="869"/>
                      <a:pt x="703" y="917"/>
                      <a:pt x="1013" y="917"/>
                    </a:cubicBezTo>
                    <a:cubicBezTo>
                      <a:pt x="1262" y="922"/>
                      <a:pt x="1511" y="925"/>
                      <a:pt x="1760" y="925"/>
                    </a:cubicBezTo>
                    <a:cubicBezTo>
                      <a:pt x="2614" y="925"/>
                      <a:pt x="3462" y="897"/>
                      <a:pt x="4311" y="869"/>
                    </a:cubicBezTo>
                    <a:cubicBezTo>
                      <a:pt x="4430" y="840"/>
                      <a:pt x="4549" y="834"/>
                      <a:pt x="4668" y="834"/>
                    </a:cubicBezTo>
                    <a:cubicBezTo>
                      <a:pt x="4747" y="834"/>
                      <a:pt x="4827" y="836"/>
                      <a:pt x="4906" y="836"/>
                    </a:cubicBezTo>
                    <a:cubicBezTo>
                      <a:pt x="4946" y="836"/>
                      <a:pt x="4985" y="836"/>
                      <a:pt x="5025" y="834"/>
                    </a:cubicBezTo>
                    <a:cubicBezTo>
                      <a:pt x="5858" y="798"/>
                      <a:pt x="6680" y="715"/>
                      <a:pt x="7513" y="691"/>
                    </a:cubicBezTo>
                    <a:cubicBezTo>
                      <a:pt x="8180" y="608"/>
                      <a:pt x="8859" y="619"/>
                      <a:pt x="9514" y="441"/>
                    </a:cubicBezTo>
                    <a:cubicBezTo>
                      <a:pt x="9514" y="286"/>
                      <a:pt x="9585" y="60"/>
                      <a:pt x="9383" y="12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2"/>
              <p:cNvSpPr/>
              <p:nvPr/>
            </p:nvSpPr>
            <p:spPr>
              <a:xfrm>
                <a:off x="2925242" y="1490533"/>
                <a:ext cx="198142" cy="17562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857" extrusionOk="0">
                    <a:moveTo>
                      <a:pt x="1496" y="1"/>
                    </a:moveTo>
                    <a:cubicBezTo>
                      <a:pt x="1029" y="1"/>
                      <a:pt x="564" y="79"/>
                      <a:pt x="108" y="156"/>
                    </a:cubicBezTo>
                    <a:cubicBezTo>
                      <a:pt x="72" y="216"/>
                      <a:pt x="36" y="275"/>
                      <a:pt x="0" y="347"/>
                    </a:cubicBezTo>
                    <a:cubicBezTo>
                      <a:pt x="24" y="371"/>
                      <a:pt x="72" y="442"/>
                      <a:pt x="84" y="478"/>
                    </a:cubicBezTo>
                    <a:cubicBezTo>
                      <a:pt x="346" y="597"/>
                      <a:pt x="631" y="656"/>
                      <a:pt x="905" y="716"/>
                    </a:cubicBezTo>
                    <a:cubicBezTo>
                      <a:pt x="1272" y="749"/>
                      <a:pt x="1639" y="824"/>
                      <a:pt x="2007" y="824"/>
                    </a:cubicBezTo>
                    <a:cubicBezTo>
                      <a:pt x="2032" y="824"/>
                      <a:pt x="2058" y="824"/>
                      <a:pt x="2084" y="823"/>
                    </a:cubicBezTo>
                    <a:cubicBezTo>
                      <a:pt x="2726" y="829"/>
                      <a:pt x="3374" y="856"/>
                      <a:pt x="4022" y="856"/>
                    </a:cubicBezTo>
                    <a:cubicBezTo>
                      <a:pt x="4589" y="856"/>
                      <a:pt x="5155" y="836"/>
                      <a:pt x="5715" y="764"/>
                    </a:cubicBezTo>
                    <a:cubicBezTo>
                      <a:pt x="6132" y="764"/>
                      <a:pt x="6549" y="764"/>
                      <a:pt x="6954" y="680"/>
                    </a:cubicBezTo>
                    <a:cubicBezTo>
                      <a:pt x="7644" y="656"/>
                      <a:pt x="8323" y="561"/>
                      <a:pt x="9002" y="514"/>
                    </a:cubicBezTo>
                    <a:cubicBezTo>
                      <a:pt x="9216" y="502"/>
                      <a:pt x="9442" y="514"/>
                      <a:pt x="9621" y="359"/>
                    </a:cubicBezTo>
                    <a:cubicBezTo>
                      <a:pt x="9668" y="97"/>
                      <a:pt x="9394" y="49"/>
                      <a:pt x="9192" y="37"/>
                    </a:cubicBezTo>
                    <a:cubicBezTo>
                      <a:pt x="9064" y="36"/>
                      <a:pt x="8936" y="36"/>
                      <a:pt x="8808" y="36"/>
                    </a:cubicBezTo>
                    <a:cubicBezTo>
                      <a:pt x="7887" y="36"/>
                      <a:pt x="6963" y="58"/>
                      <a:pt x="6040" y="58"/>
                    </a:cubicBezTo>
                    <a:cubicBezTo>
                      <a:pt x="5491" y="58"/>
                      <a:pt x="4942" y="50"/>
                      <a:pt x="4394" y="25"/>
                    </a:cubicBezTo>
                    <a:cubicBezTo>
                      <a:pt x="4291" y="24"/>
                      <a:pt x="4189" y="23"/>
                      <a:pt x="4086" y="23"/>
                    </a:cubicBezTo>
                    <a:cubicBezTo>
                      <a:pt x="3624" y="23"/>
                      <a:pt x="3166" y="35"/>
                      <a:pt x="2708" y="35"/>
                    </a:cubicBezTo>
                    <a:cubicBezTo>
                      <a:pt x="2408" y="35"/>
                      <a:pt x="2109" y="30"/>
                      <a:pt x="1810" y="14"/>
                    </a:cubicBezTo>
                    <a:cubicBezTo>
                      <a:pt x="1705" y="5"/>
                      <a:pt x="1600" y="1"/>
                      <a:pt x="1496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2"/>
              <p:cNvSpPr/>
              <p:nvPr/>
            </p:nvSpPr>
            <p:spPr>
              <a:xfrm>
                <a:off x="2916204" y="1551523"/>
                <a:ext cx="210827" cy="23607"/>
              </a:xfrm>
              <a:custGeom>
                <a:avLst/>
                <a:gdLst/>
                <a:ahLst/>
                <a:cxnLst/>
                <a:rect l="l" t="t" r="r" b="b"/>
                <a:pathLst>
                  <a:path w="10288" h="1152" extrusionOk="0">
                    <a:moveTo>
                      <a:pt x="6236" y="0"/>
                    </a:moveTo>
                    <a:cubicBezTo>
                      <a:pt x="5636" y="0"/>
                      <a:pt x="5034" y="4"/>
                      <a:pt x="4430" y="14"/>
                    </a:cubicBezTo>
                    <a:lnTo>
                      <a:pt x="4430" y="62"/>
                    </a:lnTo>
                    <a:cubicBezTo>
                      <a:pt x="4359" y="58"/>
                      <a:pt x="4289" y="56"/>
                      <a:pt x="4218" y="56"/>
                    </a:cubicBezTo>
                    <a:cubicBezTo>
                      <a:pt x="3648" y="56"/>
                      <a:pt x="3085" y="171"/>
                      <a:pt x="2513" y="193"/>
                    </a:cubicBezTo>
                    <a:cubicBezTo>
                      <a:pt x="2132" y="288"/>
                      <a:pt x="1739" y="228"/>
                      <a:pt x="1358" y="312"/>
                    </a:cubicBezTo>
                    <a:cubicBezTo>
                      <a:pt x="906" y="407"/>
                      <a:pt x="382" y="324"/>
                      <a:pt x="1" y="645"/>
                    </a:cubicBezTo>
                    <a:cubicBezTo>
                      <a:pt x="1" y="717"/>
                      <a:pt x="1" y="788"/>
                      <a:pt x="1" y="847"/>
                    </a:cubicBezTo>
                    <a:cubicBezTo>
                      <a:pt x="25" y="895"/>
                      <a:pt x="84" y="978"/>
                      <a:pt x="120" y="1026"/>
                    </a:cubicBezTo>
                    <a:cubicBezTo>
                      <a:pt x="322" y="1086"/>
                      <a:pt x="525" y="1145"/>
                      <a:pt x="739" y="1145"/>
                    </a:cubicBezTo>
                    <a:cubicBezTo>
                      <a:pt x="869" y="1150"/>
                      <a:pt x="998" y="1152"/>
                      <a:pt x="1128" y="1152"/>
                    </a:cubicBezTo>
                    <a:cubicBezTo>
                      <a:pt x="2010" y="1152"/>
                      <a:pt x="2893" y="1057"/>
                      <a:pt x="3775" y="1026"/>
                    </a:cubicBezTo>
                    <a:cubicBezTo>
                      <a:pt x="5668" y="847"/>
                      <a:pt x="7573" y="717"/>
                      <a:pt x="9466" y="669"/>
                    </a:cubicBezTo>
                    <a:cubicBezTo>
                      <a:pt x="9728" y="621"/>
                      <a:pt x="9990" y="597"/>
                      <a:pt x="10240" y="526"/>
                    </a:cubicBezTo>
                    <a:cubicBezTo>
                      <a:pt x="10216" y="383"/>
                      <a:pt x="10288" y="121"/>
                      <a:pt x="10085" y="97"/>
                    </a:cubicBezTo>
                    <a:cubicBezTo>
                      <a:pt x="9657" y="50"/>
                      <a:pt x="9228" y="62"/>
                      <a:pt x="8800" y="14"/>
                    </a:cubicBezTo>
                    <a:lnTo>
                      <a:pt x="8752" y="109"/>
                    </a:lnTo>
                    <a:lnTo>
                      <a:pt x="8692" y="14"/>
                    </a:lnTo>
                    <a:cubicBezTo>
                      <a:pt x="7874" y="7"/>
                      <a:pt x="7056" y="0"/>
                      <a:pt x="6236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2"/>
              <p:cNvSpPr/>
              <p:nvPr/>
            </p:nvSpPr>
            <p:spPr>
              <a:xfrm>
                <a:off x="2913765" y="1617287"/>
                <a:ext cx="227426" cy="19939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973" extrusionOk="0">
                    <a:moveTo>
                      <a:pt x="7377" y="0"/>
                    </a:moveTo>
                    <a:cubicBezTo>
                      <a:pt x="6944" y="0"/>
                      <a:pt x="6508" y="8"/>
                      <a:pt x="6073" y="8"/>
                    </a:cubicBezTo>
                    <a:lnTo>
                      <a:pt x="6061" y="55"/>
                    </a:lnTo>
                    <a:cubicBezTo>
                      <a:pt x="5886" y="51"/>
                      <a:pt x="5712" y="50"/>
                      <a:pt x="5538" y="50"/>
                    </a:cubicBezTo>
                    <a:cubicBezTo>
                      <a:pt x="4668" y="50"/>
                      <a:pt x="3805" y="91"/>
                      <a:pt x="2942" y="91"/>
                    </a:cubicBezTo>
                    <a:lnTo>
                      <a:pt x="2906" y="210"/>
                    </a:lnTo>
                    <a:lnTo>
                      <a:pt x="2870" y="79"/>
                    </a:lnTo>
                    <a:cubicBezTo>
                      <a:pt x="2287" y="175"/>
                      <a:pt x="1692" y="115"/>
                      <a:pt x="1108" y="222"/>
                    </a:cubicBezTo>
                    <a:cubicBezTo>
                      <a:pt x="727" y="282"/>
                      <a:pt x="334" y="258"/>
                      <a:pt x="1" y="460"/>
                    </a:cubicBezTo>
                    <a:cubicBezTo>
                      <a:pt x="13" y="556"/>
                      <a:pt x="25" y="651"/>
                      <a:pt x="37" y="758"/>
                    </a:cubicBezTo>
                    <a:cubicBezTo>
                      <a:pt x="453" y="865"/>
                      <a:pt x="870" y="913"/>
                      <a:pt x="1299" y="948"/>
                    </a:cubicBezTo>
                    <a:cubicBezTo>
                      <a:pt x="1912" y="966"/>
                      <a:pt x="2522" y="972"/>
                      <a:pt x="3131" y="972"/>
                    </a:cubicBezTo>
                    <a:cubicBezTo>
                      <a:pt x="3739" y="972"/>
                      <a:pt x="4347" y="966"/>
                      <a:pt x="4954" y="960"/>
                    </a:cubicBezTo>
                    <a:cubicBezTo>
                      <a:pt x="5192" y="937"/>
                      <a:pt x="5430" y="960"/>
                      <a:pt x="5656" y="901"/>
                    </a:cubicBezTo>
                    <a:cubicBezTo>
                      <a:pt x="6192" y="889"/>
                      <a:pt x="6740" y="865"/>
                      <a:pt x="7276" y="841"/>
                    </a:cubicBezTo>
                    <a:cubicBezTo>
                      <a:pt x="7585" y="758"/>
                      <a:pt x="7918" y="806"/>
                      <a:pt x="8228" y="722"/>
                    </a:cubicBezTo>
                    <a:cubicBezTo>
                      <a:pt x="8978" y="675"/>
                      <a:pt x="9716" y="544"/>
                      <a:pt x="10466" y="472"/>
                    </a:cubicBezTo>
                    <a:cubicBezTo>
                      <a:pt x="10705" y="448"/>
                      <a:pt x="11097" y="436"/>
                      <a:pt x="11074" y="91"/>
                    </a:cubicBezTo>
                    <a:cubicBezTo>
                      <a:pt x="10961" y="29"/>
                      <a:pt x="10839" y="12"/>
                      <a:pt x="10716" y="12"/>
                    </a:cubicBezTo>
                    <a:cubicBezTo>
                      <a:pt x="10604" y="12"/>
                      <a:pt x="10491" y="26"/>
                      <a:pt x="10383" y="32"/>
                    </a:cubicBezTo>
                    <a:cubicBezTo>
                      <a:pt x="10020" y="44"/>
                      <a:pt x="9658" y="57"/>
                      <a:pt x="9295" y="57"/>
                    </a:cubicBezTo>
                    <a:cubicBezTo>
                      <a:pt x="8979" y="57"/>
                      <a:pt x="8663" y="47"/>
                      <a:pt x="8347" y="20"/>
                    </a:cubicBezTo>
                    <a:cubicBezTo>
                      <a:pt x="8026" y="4"/>
                      <a:pt x="7702" y="0"/>
                      <a:pt x="7377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2"/>
              <p:cNvSpPr/>
              <p:nvPr/>
            </p:nvSpPr>
            <p:spPr>
              <a:xfrm>
                <a:off x="2923295" y="1669731"/>
                <a:ext cx="227405" cy="19222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938" extrusionOk="0">
                    <a:moveTo>
                      <a:pt x="6365" y="0"/>
                    </a:moveTo>
                    <a:cubicBezTo>
                      <a:pt x="5620" y="0"/>
                      <a:pt x="4876" y="19"/>
                      <a:pt x="4132" y="80"/>
                    </a:cubicBezTo>
                    <a:cubicBezTo>
                      <a:pt x="3602" y="95"/>
                      <a:pt x="3067" y="105"/>
                      <a:pt x="2534" y="105"/>
                    </a:cubicBezTo>
                    <a:cubicBezTo>
                      <a:pt x="2205" y="105"/>
                      <a:pt x="1875" y="101"/>
                      <a:pt x="1548" y="92"/>
                    </a:cubicBezTo>
                    <a:cubicBezTo>
                      <a:pt x="1488" y="89"/>
                      <a:pt x="1428" y="87"/>
                      <a:pt x="1368" y="87"/>
                    </a:cubicBezTo>
                    <a:cubicBezTo>
                      <a:pt x="979" y="87"/>
                      <a:pt x="597" y="151"/>
                      <a:pt x="214" y="223"/>
                    </a:cubicBezTo>
                    <a:cubicBezTo>
                      <a:pt x="72" y="235"/>
                      <a:pt x="60" y="390"/>
                      <a:pt x="0" y="485"/>
                    </a:cubicBezTo>
                    <a:cubicBezTo>
                      <a:pt x="36" y="544"/>
                      <a:pt x="95" y="640"/>
                      <a:pt x="119" y="699"/>
                    </a:cubicBezTo>
                    <a:cubicBezTo>
                      <a:pt x="1084" y="925"/>
                      <a:pt x="2084" y="902"/>
                      <a:pt x="3072" y="937"/>
                    </a:cubicBezTo>
                    <a:cubicBezTo>
                      <a:pt x="3151" y="923"/>
                      <a:pt x="3231" y="918"/>
                      <a:pt x="3311" y="918"/>
                    </a:cubicBezTo>
                    <a:cubicBezTo>
                      <a:pt x="3435" y="918"/>
                      <a:pt x="3561" y="930"/>
                      <a:pt x="3691" y="937"/>
                    </a:cubicBezTo>
                    <a:cubicBezTo>
                      <a:pt x="5167" y="890"/>
                      <a:pt x="6668" y="902"/>
                      <a:pt x="8144" y="771"/>
                    </a:cubicBezTo>
                    <a:cubicBezTo>
                      <a:pt x="8763" y="652"/>
                      <a:pt x="9394" y="735"/>
                      <a:pt x="10013" y="675"/>
                    </a:cubicBezTo>
                    <a:cubicBezTo>
                      <a:pt x="10311" y="616"/>
                      <a:pt x="10609" y="652"/>
                      <a:pt x="10906" y="616"/>
                    </a:cubicBezTo>
                    <a:cubicBezTo>
                      <a:pt x="10990" y="497"/>
                      <a:pt x="11097" y="294"/>
                      <a:pt x="10906" y="211"/>
                    </a:cubicBezTo>
                    <a:cubicBezTo>
                      <a:pt x="9954" y="32"/>
                      <a:pt x="8977" y="163"/>
                      <a:pt x="8025" y="21"/>
                    </a:cubicBezTo>
                    <a:cubicBezTo>
                      <a:pt x="7472" y="10"/>
                      <a:pt x="6918" y="0"/>
                      <a:pt x="6365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2"/>
              <p:cNvSpPr/>
              <p:nvPr/>
            </p:nvSpPr>
            <p:spPr>
              <a:xfrm>
                <a:off x="2923766" y="1733180"/>
                <a:ext cx="214495" cy="19201"/>
              </a:xfrm>
              <a:custGeom>
                <a:avLst/>
                <a:gdLst/>
                <a:ahLst/>
                <a:cxnLst/>
                <a:rect l="l" t="t" r="r" b="b"/>
                <a:pathLst>
                  <a:path w="10467" h="937" extrusionOk="0">
                    <a:moveTo>
                      <a:pt x="9261" y="0"/>
                    </a:moveTo>
                    <a:cubicBezTo>
                      <a:pt x="8462" y="0"/>
                      <a:pt x="7661" y="32"/>
                      <a:pt x="6859" y="32"/>
                    </a:cubicBezTo>
                    <a:cubicBezTo>
                      <a:pt x="6557" y="37"/>
                      <a:pt x="6255" y="39"/>
                      <a:pt x="5953" y="39"/>
                    </a:cubicBezTo>
                    <a:cubicBezTo>
                      <a:pt x="5414" y="39"/>
                      <a:pt x="4875" y="34"/>
                      <a:pt x="4336" y="34"/>
                    </a:cubicBezTo>
                    <a:cubicBezTo>
                      <a:pt x="3844" y="34"/>
                      <a:pt x="3351" y="38"/>
                      <a:pt x="2858" y="56"/>
                    </a:cubicBezTo>
                    <a:cubicBezTo>
                      <a:pt x="1977" y="139"/>
                      <a:pt x="1073" y="80"/>
                      <a:pt x="191" y="282"/>
                    </a:cubicBezTo>
                    <a:cubicBezTo>
                      <a:pt x="1" y="282"/>
                      <a:pt x="37" y="508"/>
                      <a:pt x="37" y="639"/>
                    </a:cubicBezTo>
                    <a:cubicBezTo>
                      <a:pt x="442" y="758"/>
                      <a:pt x="846" y="806"/>
                      <a:pt x="1263" y="866"/>
                    </a:cubicBezTo>
                    <a:cubicBezTo>
                      <a:pt x="1822" y="922"/>
                      <a:pt x="2389" y="937"/>
                      <a:pt x="2955" y="937"/>
                    </a:cubicBezTo>
                    <a:cubicBezTo>
                      <a:pt x="3341" y="937"/>
                      <a:pt x="3727" y="930"/>
                      <a:pt x="4109" y="925"/>
                    </a:cubicBezTo>
                    <a:cubicBezTo>
                      <a:pt x="4942" y="925"/>
                      <a:pt x="5776" y="794"/>
                      <a:pt x="6609" y="782"/>
                    </a:cubicBezTo>
                    <a:cubicBezTo>
                      <a:pt x="7097" y="687"/>
                      <a:pt x="7609" y="782"/>
                      <a:pt x="8097" y="675"/>
                    </a:cubicBezTo>
                    <a:cubicBezTo>
                      <a:pt x="8514" y="663"/>
                      <a:pt x="8931" y="663"/>
                      <a:pt x="9335" y="580"/>
                    </a:cubicBezTo>
                    <a:cubicBezTo>
                      <a:pt x="9716" y="568"/>
                      <a:pt x="10097" y="544"/>
                      <a:pt x="10455" y="425"/>
                    </a:cubicBezTo>
                    <a:cubicBezTo>
                      <a:pt x="10467" y="294"/>
                      <a:pt x="10467" y="163"/>
                      <a:pt x="10455" y="32"/>
                    </a:cubicBezTo>
                    <a:cubicBezTo>
                      <a:pt x="10058" y="8"/>
                      <a:pt x="9660" y="0"/>
                      <a:pt x="9261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45725" tIns="45725" rIns="45725" bIns="457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7" name="Google Shape;267;p32"/>
          <p:cNvSpPr/>
          <p:nvPr/>
        </p:nvSpPr>
        <p:spPr>
          <a:xfrm rot="10800000" flipH="1">
            <a:off x="2627144" y="2924519"/>
            <a:ext cx="1880758" cy="1292704"/>
          </a:xfrm>
          <a:custGeom>
            <a:avLst/>
            <a:gdLst/>
            <a:ahLst/>
            <a:cxnLst/>
            <a:rect l="l" t="t" r="r" b="b"/>
            <a:pathLst>
              <a:path w="68867" h="49643" extrusionOk="0">
                <a:moveTo>
                  <a:pt x="26845" y="2055"/>
                </a:moveTo>
                <a:cubicBezTo>
                  <a:pt x="27604" y="2055"/>
                  <a:pt x="28362" y="2073"/>
                  <a:pt x="29117" y="2073"/>
                </a:cubicBezTo>
                <a:cubicBezTo>
                  <a:pt x="29374" y="2073"/>
                  <a:pt x="29630" y="2071"/>
                  <a:pt x="29886" y="2065"/>
                </a:cubicBezTo>
                <a:lnTo>
                  <a:pt x="29897" y="2125"/>
                </a:lnTo>
                <a:cubicBezTo>
                  <a:pt x="29979" y="2124"/>
                  <a:pt x="30061" y="2123"/>
                  <a:pt x="30143" y="2123"/>
                </a:cubicBezTo>
                <a:cubicBezTo>
                  <a:pt x="30706" y="2123"/>
                  <a:pt x="31268" y="2151"/>
                  <a:pt x="31831" y="2151"/>
                </a:cubicBezTo>
                <a:cubicBezTo>
                  <a:pt x="31913" y="2151"/>
                  <a:pt x="31994" y="2150"/>
                  <a:pt x="32076" y="2149"/>
                </a:cubicBezTo>
                <a:cubicBezTo>
                  <a:pt x="32362" y="2149"/>
                  <a:pt x="32660" y="2149"/>
                  <a:pt x="32945" y="2208"/>
                </a:cubicBezTo>
                <a:cubicBezTo>
                  <a:pt x="33755" y="2244"/>
                  <a:pt x="34565" y="2220"/>
                  <a:pt x="35362" y="2268"/>
                </a:cubicBezTo>
                <a:cubicBezTo>
                  <a:pt x="36077" y="2363"/>
                  <a:pt x="36791" y="2292"/>
                  <a:pt x="37506" y="2351"/>
                </a:cubicBezTo>
                <a:cubicBezTo>
                  <a:pt x="38125" y="2446"/>
                  <a:pt x="38756" y="2375"/>
                  <a:pt x="39387" y="2434"/>
                </a:cubicBezTo>
                <a:cubicBezTo>
                  <a:pt x="39690" y="2488"/>
                  <a:pt x="40000" y="2494"/>
                  <a:pt x="40311" y="2494"/>
                </a:cubicBezTo>
                <a:cubicBezTo>
                  <a:pt x="40400" y="2494"/>
                  <a:pt x="40489" y="2493"/>
                  <a:pt x="40578" y="2493"/>
                </a:cubicBezTo>
                <a:cubicBezTo>
                  <a:pt x="40800" y="2493"/>
                  <a:pt x="41023" y="2497"/>
                  <a:pt x="41244" y="2518"/>
                </a:cubicBezTo>
                <a:cubicBezTo>
                  <a:pt x="41458" y="2565"/>
                  <a:pt x="41679" y="2574"/>
                  <a:pt x="41899" y="2574"/>
                </a:cubicBezTo>
                <a:cubicBezTo>
                  <a:pt x="42031" y="2574"/>
                  <a:pt x="42163" y="2571"/>
                  <a:pt x="42294" y="2571"/>
                </a:cubicBezTo>
                <a:cubicBezTo>
                  <a:pt x="42381" y="2571"/>
                  <a:pt x="42468" y="2573"/>
                  <a:pt x="42554" y="2577"/>
                </a:cubicBezTo>
                <a:cubicBezTo>
                  <a:pt x="43482" y="2601"/>
                  <a:pt x="44399" y="2589"/>
                  <a:pt x="45316" y="2637"/>
                </a:cubicBezTo>
                <a:cubicBezTo>
                  <a:pt x="46209" y="2696"/>
                  <a:pt x="47090" y="2768"/>
                  <a:pt x="47983" y="2804"/>
                </a:cubicBezTo>
                <a:cubicBezTo>
                  <a:pt x="49019" y="2958"/>
                  <a:pt x="50079" y="2982"/>
                  <a:pt x="51114" y="3196"/>
                </a:cubicBezTo>
                <a:cubicBezTo>
                  <a:pt x="52615" y="3494"/>
                  <a:pt x="54115" y="3768"/>
                  <a:pt x="55627" y="4030"/>
                </a:cubicBezTo>
                <a:cubicBezTo>
                  <a:pt x="56877" y="4304"/>
                  <a:pt x="57972" y="4994"/>
                  <a:pt x="59103" y="5578"/>
                </a:cubicBezTo>
                <a:cubicBezTo>
                  <a:pt x="59687" y="5899"/>
                  <a:pt x="60294" y="6197"/>
                  <a:pt x="60830" y="6602"/>
                </a:cubicBezTo>
                <a:cubicBezTo>
                  <a:pt x="61616" y="7137"/>
                  <a:pt x="62413" y="7697"/>
                  <a:pt x="62961" y="8495"/>
                </a:cubicBezTo>
                <a:cubicBezTo>
                  <a:pt x="63021" y="8638"/>
                  <a:pt x="63128" y="8757"/>
                  <a:pt x="63235" y="8864"/>
                </a:cubicBezTo>
                <a:lnTo>
                  <a:pt x="63223" y="8983"/>
                </a:lnTo>
                <a:lnTo>
                  <a:pt x="63342" y="8995"/>
                </a:lnTo>
                <a:cubicBezTo>
                  <a:pt x="63330" y="9042"/>
                  <a:pt x="63330" y="9126"/>
                  <a:pt x="63330" y="9161"/>
                </a:cubicBezTo>
                <a:lnTo>
                  <a:pt x="63437" y="9161"/>
                </a:lnTo>
                <a:lnTo>
                  <a:pt x="63402" y="9269"/>
                </a:lnTo>
                <a:lnTo>
                  <a:pt x="63521" y="9269"/>
                </a:lnTo>
                <a:cubicBezTo>
                  <a:pt x="63509" y="9316"/>
                  <a:pt x="63497" y="9388"/>
                  <a:pt x="63497" y="9435"/>
                </a:cubicBezTo>
                <a:lnTo>
                  <a:pt x="63616" y="9447"/>
                </a:lnTo>
                <a:cubicBezTo>
                  <a:pt x="63604" y="9483"/>
                  <a:pt x="63592" y="9566"/>
                  <a:pt x="63580" y="9602"/>
                </a:cubicBezTo>
                <a:lnTo>
                  <a:pt x="63664" y="9614"/>
                </a:lnTo>
                <a:cubicBezTo>
                  <a:pt x="63747" y="9781"/>
                  <a:pt x="63818" y="9947"/>
                  <a:pt x="63902" y="10114"/>
                </a:cubicBezTo>
                <a:cubicBezTo>
                  <a:pt x="63973" y="10233"/>
                  <a:pt x="64045" y="10364"/>
                  <a:pt x="64056" y="10507"/>
                </a:cubicBezTo>
                <a:lnTo>
                  <a:pt x="64152" y="10519"/>
                </a:lnTo>
                <a:cubicBezTo>
                  <a:pt x="64140" y="10554"/>
                  <a:pt x="64116" y="10638"/>
                  <a:pt x="64104" y="10674"/>
                </a:cubicBezTo>
                <a:cubicBezTo>
                  <a:pt x="64128" y="10685"/>
                  <a:pt x="64176" y="10697"/>
                  <a:pt x="64199" y="10697"/>
                </a:cubicBezTo>
                <a:cubicBezTo>
                  <a:pt x="64259" y="10947"/>
                  <a:pt x="64354" y="11197"/>
                  <a:pt x="64473" y="11436"/>
                </a:cubicBezTo>
                <a:cubicBezTo>
                  <a:pt x="64473" y="11495"/>
                  <a:pt x="64485" y="11614"/>
                  <a:pt x="64497" y="11674"/>
                </a:cubicBezTo>
                <a:lnTo>
                  <a:pt x="64592" y="11674"/>
                </a:lnTo>
                <a:cubicBezTo>
                  <a:pt x="64580" y="11709"/>
                  <a:pt x="64557" y="11781"/>
                  <a:pt x="64557" y="11817"/>
                </a:cubicBezTo>
                <a:cubicBezTo>
                  <a:pt x="64723" y="12007"/>
                  <a:pt x="64664" y="12305"/>
                  <a:pt x="64771" y="12531"/>
                </a:cubicBezTo>
                <a:cubicBezTo>
                  <a:pt x="64818" y="12638"/>
                  <a:pt x="64842" y="12757"/>
                  <a:pt x="64854" y="12876"/>
                </a:cubicBezTo>
                <a:cubicBezTo>
                  <a:pt x="64949" y="13138"/>
                  <a:pt x="65009" y="13400"/>
                  <a:pt x="65033" y="13674"/>
                </a:cubicBezTo>
                <a:cubicBezTo>
                  <a:pt x="65116" y="13793"/>
                  <a:pt x="65092" y="13948"/>
                  <a:pt x="65104" y="14079"/>
                </a:cubicBezTo>
                <a:lnTo>
                  <a:pt x="65164" y="14079"/>
                </a:lnTo>
                <a:cubicBezTo>
                  <a:pt x="65176" y="14269"/>
                  <a:pt x="65188" y="14460"/>
                  <a:pt x="65211" y="14650"/>
                </a:cubicBezTo>
                <a:cubicBezTo>
                  <a:pt x="65271" y="14757"/>
                  <a:pt x="65271" y="14900"/>
                  <a:pt x="65295" y="15019"/>
                </a:cubicBezTo>
                <a:cubicBezTo>
                  <a:pt x="65366" y="15246"/>
                  <a:pt x="65366" y="15496"/>
                  <a:pt x="65390" y="15734"/>
                </a:cubicBezTo>
                <a:cubicBezTo>
                  <a:pt x="65461" y="15888"/>
                  <a:pt x="65450" y="16055"/>
                  <a:pt x="65450" y="16222"/>
                </a:cubicBezTo>
                <a:lnTo>
                  <a:pt x="65521" y="16222"/>
                </a:lnTo>
                <a:cubicBezTo>
                  <a:pt x="65521" y="16508"/>
                  <a:pt x="65545" y="16805"/>
                  <a:pt x="65557" y="17103"/>
                </a:cubicBezTo>
                <a:lnTo>
                  <a:pt x="65616" y="17103"/>
                </a:lnTo>
                <a:cubicBezTo>
                  <a:pt x="65616" y="17389"/>
                  <a:pt x="65628" y="17686"/>
                  <a:pt x="65652" y="17972"/>
                </a:cubicBezTo>
                <a:cubicBezTo>
                  <a:pt x="65747" y="18353"/>
                  <a:pt x="65711" y="18746"/>
                  <a:pt x="65735" y="19139"/>
                </a:cubicBezTo>
                <a:lnTo>
                  <a:pt x="65795" y="19151"/>
                </a:lnTo>
                <a:cubicBezTo>
                  <a:pt x="65795" y="19615"/>
                  <a:pt x="65842" y="20079"/>
                  <a:pt x="65842" y="20544"/>
                </a:cubicBezTo>
                <a:lnTo>
                  <a:pt x="65902" y="20556"/>
                </a:lnTo>
                <a:cubicBezTo>
                  <a:pt x="65902" y="20806"/>
                  <a:pt x="65914" y="21068"/>
                  <a:pt x="65938" y="21330"/>
                </a:cubicBezTo>
                <a:cubicBezTo>
                  <a:pt x="66045" y="21723"/>
                  <a:pt x="65950" y="22151"/>
                  <a:pt x="66057" y="22544"/>
                </a:cubicBezTo>
                <a:cubicBezTo>
                  <a:pt x="66092" y="23116"/>
                  <a:pt x="66176" y="23687"/>
                  <a:pt x="66212" y="24259"/>
                </a:cubicBezTo>
                <a:cubicBezTo>
                  <a:pt x="66307" y="24687"/>
                  <a:pt x="66235" y="25140"/>
                  <a:pt x="66331" y="25568"/>
                </a:cubicBezTo>
                <a:cubicBezTo>
                  <a:pt x="66378" y="26318"/>
                  <a:pt x="66438" y="27068"/>
                  <a:pt x="66473" y="27818"/>
                </a:cubicBezTo>
                <a:cubicBezTo>
                  <a:pt x="66581" y="28307"/>
                  <a:pt x="66485" y="28807"/>
                  <a:pt x="66604" y="29295"/>
                </a:cubicBezTo>
                <a:cubicBezTo>
                  <a:pt x="66652" y="29652"/>
                  <a:pt x="66604" y="30009"/>
                  <a:pt x="66700" y="30355"/>
                </a:cubicBezTo>
                <a:cubicBezTo>
                  <a:pt x="66735" y="30688"/>
                  <a:pt x="66676" y="31021"/>
                  <a:pt x="66783" y="31343"/>
                </a:cubicBezTo>
                <a:cubicBezTo>
                  <a:pt x="66807" y="31819"/>
                  <a:pt x="66795" y="32307"/>
                  <a:pt x="66854" y="32795"/>
                </a:cubicBezTo>
                <a:cubicBezTo>
                  <a:pt x="66890" y="33545"/>
                  <a:pt x="66854" y="34295"/>
                  <a:pt x="66866" y="35046"/>
                </a:cubicBezTo>
                <a:lnTo>
                  <a:pt x="66807" y="35057"/>
                </a:lnTo>
                <a:cubicBezTo>
                  <a:pt x="66819" y="35617"/>
                  <a:pt x="66795" y="36165"/>
                  <a:pt x="66783" y="36724"/>
                </a:cubicBezTo>
                <a:cubicBezTo>
                  <a:pt x="66712" y="36951"/>
                  <a:pt x="66723" y="37201"/>
                  <a:pt x="66700" y="37439"/>
                </a:cubicBezTo>
                <a:cubicBezTo>
                  <a:pt x="66581" y="37748"/>
                  <a:pt x="66676" y="38094"/>
                  <a:pt x="66569" y="38391"/>
                </a:cubicBezTo>
                <a:cubicBezTo>
                  <a:pt x="66545" y="38510"/>
                  <a:pt x="66533" y="38641"/>
                  <a:pt x="66521" y="38772"/>
                </a:cubicBezTo>
                <a:cubicBezTo>
                  <a:pt x="66450" y="38963"/>
                  <a:pt x="66438" y="39177"/>
                  <a:pt x="66426" y="39391"/>
                </a:cubicBezTo>
                <a:cubicBezTo>
                  <a:pt x="66354" y="39558"/>
                  <a:pt x="66354" y="39737"/>
                  <a:pt x="66331" y="39903"/>
                </a:cubicBezTo>
                <a:cubicBezTo>
                  <a:pt x="66271" y="40058"/>
                  <a:pt x="66259" y="40213"/>
                  <a:pt x="66247" y="40368"/>
                </a:cubicBezTo>
                <a:cubicBezTo>
                  <a:pt x="66200" y="40511"/>
                  <a:pt x="66176" y="40665"/>
                  <a:pt x="66152" y="40808"/>
                </a:cubicBezTo>
                <a:cubicBezTo>
                  <a:pt x="66104" y="40951"/>
                  <a:pt x="66081" y="41094"/>
                  <a:pt x="66057" y="41249"/>
                </a:cubicBezTo>
                <a:cubicBezTo>
                  <a:pt x="65747" y="42451"/>
                  <a:pt x="65116" y="43594"/>
                  <a:pt x="64187" y="44440"/>
                </a:cubicBezTo>
                <a:cubicBezTo>
                  <a:pt x="63318" y="45142"/>
                  <a:pt x="62247" y="45559"/>
                  <a:pt x="61163" y="45809"/>
                </a:cubicBezTo>
                <a:cubicBezTo>
                  <a:pt x="60544" y="45940"/>
                  <a:pt x="59913" y="45964"/>
                  <a:pt x="59282" y="46071"/>
                </a:cubicBezTo>
                <a:cubicBezTo>
                  <a:pt x="58711" y="46142"/>
                  <a:pt x="58151" y="46285"/>
                  <a:pt x="57579" y="46356"/>
                </a:cubicBezTo>
                <a:cubicBezTo>
                  <a:pt x="53805" y="46583"/>
                  <a:pt x="50055" y="47035"/>
                  <a:pt x="46280" y="47261"/>
                </a:cubicBezTo>
                <a:cubicBezTo>
                  <a:pt x="45780" y="47357"/>
                  <a:pt x="45280" y="47297"/>
                  <a:pt x="44780" y="47369"/>
                </a:cubicBezTo>
                <a:cubicBezTo>
                  <a:pt x="44423" y="47416"/>
                  <a:pt x="44078" y="47404"/>
                  <a:pt x="43721" y="47416"/>
                </a:cubicBezTo>
                <a:cubicBezTo>
                  <a:pt x="43220" y="47427"/>
                  <a:pt x="42720" y="47501"/>
                  <a:pt x="42220" y="47501"/>
                </a:cubicBezTo>
                <a:cubicBezTo>
                  <a:pt x="42184" y="47501"/>
                  <a:pt x="42149" y="47500"/>
                  <a:pt x="42113" y="47499"/>
                </a:cubicBezTo>
                <a:cubicBezTo>
                  <a:pt x="42074" y="47499"/>
                  <a:pt x="42035" y="47499"/>
                  <a:pt x="41996" y="47499"/>
                </a:cubicBezTo>
                <a:cubicBezTo>
                  <a:pt x="41336" y="47499"/>
                  <a:pt x="40676" y="47584"/>
                  <a:pt x="40016" y="47584"/>
                </a:cubicBezTo>
                <a:cubicBezTo>
                  <a:pt x="39977" y="47584"/>
                  <a:pt x="39938" y="47583"/>
                  <a:pt x="39899" y="47583"/>
                </a:cubicBezTo>
                <a:cubicBezTo>
                  <a:pt x="38982" y="47619"/>
                  <a:pt x="38065" y="47583"/>
                  <a:pt x="37148" y="47666"/>
                </a:cubicBezTo>
                <a:cubicBezTo>
                  <a:pt x="36101" y="47690"/>
                  <a:pt x="35065" y="47678"/>
                  <a:pt x="34017" y="47714"/>
                </a:cubicBezTo>
                <a:cubicBezTo>
                  <a:pt x="33386" y="47761"/>
                  <a:pt x="32751" y="47766"/>
                  <a:pt x="32117" y="47766"/>
                </a:cubicBezTo>
                <a:cubicBezTo>
                  <a:pt x="31930" y="47766"/>
                  <a:pt x="31742" y="47766"/>
                  <a:pt x="31555" y="47766"/>
                </a:cubicBezTo>
                <a:cubicBezTo>
                  <a:pt x="31252" y="47766"/>
                  <a:pt x="30949" y="47767"/>
                  <a:pt x="30648" y="47773"/>
                </a:cubicBezTo>
                <a:cubicBezTo>
                  <a:pt x="30369" y="47769"/>
                  <a:pt x="30090" y="47767"/>
                  <a:pt x="29812" y="47767"/>
                </a:cubicBezTo>
                <a:cubicBezTo>
                  <a:pt x="29394" y="47767"/>
                  <a:pt x="28976" y="47770"/>
                  <a:pt x="28559" y="47770"/>
                </a:cubicBezTo>
                <a:cubicBezTo>
                  <a:pt x="27864" y="47770"/>
                  <a:pt x="27171" y="47761"/>
                  <a:pt x="26480" y="47714"/>
                </a:cubicBezTo>
                <a:cubicBezTo>
                  <a:pt x="25718" y="47690"/>
                  <a:pt x="24968" y="47702"/>
                  <a:pt x="24218" y="47666"/>
                </a:cubicBezTo>
                <a:cubicBezTo>
                  <a:pt x="23611" y="47559"/>
                  <a:pt x="22992" y="47642"/>
                  <a:pt x="22373" y="47547"/>
                </a:cubicBezTo>
                <a:cubicBezTo>
                  <a:pt x="19682" y="47392"/>
                  <a:pt x="17003" y="47118"/>
                  <a:pt x="14348" y="46678"/>
                </a:cubicBezTo>
                <a:lnTo>
                  <a:pt x="14300" y="46642"/>
                </a:lnTo>
                <a:cubicBezTo>
                  <a:pt x="12300" y="46333"/>
                  <a:pt x="10312" y="45821"/>
                  <a:pt x="8502" y="44904"/>
                </a:cubicBezTo>
                <a:cubicBezTo>
                  <a:pt x="8454" y="44880"/>
                  <a:pt x="8359" y="44832"/>
                  <a:pt x="8311" y="44821"/>
                </a:cubicBezTo>
                <a:cubicBezTo>
                  <a:pt x="6752" y="44106"/>
                  <a:pt x="5478" y="42856"/>
                  <a:pt x="4609" y="41392"/>
                </a:cubicBezTo>
                <a:cubicBezTo>
                  <a:pt x="3597" y="39749"/>
                  <a:pt x="3073" y="37867"/>
                  <a:pt x="2739" y="35974"/>
                </a:cubicBezTo>
                <a:cubicBezTo>
                  <a:pt x="2394" y="34045"/>
                  <a:pt x="1942" y="32140"/>
                  <a:pt x="1739" y="30188"/>
                </a:cubicBezTo>
                <a:cubicBezTo>
                  <a:pt x="1537" y="28247"/>
                  <a:pt x="1561" y="26283"/>
                  <a:pt x="1703" y="24330"/>
                </a:cubicBezTo>
                <a:cubicBezTo>
                  <a:pt x="1942" y="21794"/>
                  <a:pt x="1965" y="19234"/>
                  <a:pt x="2227" y="16686"/>
                </a:cubicBezTo>
                <a:cubicBezTo>
                  <a:pt x="2454" y="14376"/>
                  <a:pt x="2811" y="12067"/>
                  <a:pt x="3525" y="9840"/>
                </a:cubicBezTo>
                <a:cubicBezTo>
                  <a:pt x="3835" y="8876"/>
                  <a:pt x="4251" y="7923"/>
                  <a:pt x="4882" y="7114"/>
                </a:cubicBezTo>
                <a:cubicBezTo>
                  <a:pt x="5609" y="6173"/>
                  <a:pt x="6561" y="5411"/>
                  <a:pt x="7621" y="4875"/>
                </a:cubicBezTo>
                <a:cubicBezTo>
                  <a:pt x="7811" y="4768"/>
                  <a:pt x="8014" y="4661"/>
                  <a:pt x="8216" y="4566"/>
                </a:cubicBezTo>
                <a:cubicBezTo>
                  <a:pt x="8288" y="4542"/>
                  <a:pt x="8347" y="4518"/>
                  <a:pt x="8419" y="4482"/>
                </a:cubicBezTo>
                <a:cubicBezTo>
                  <a:pt x="8550" y="4423"/>
                  <a:pt x="8692" y="4363"/>
                  <a:pt x="8835" y="4304"/>
                </a:cubicBezTo>
                <a:cubicBezTo>
                  <a:pt x="8966" y="4256"/>
                  <a:pt x="9097" y="4208"/>
                  <a:pt x="9228" y="4161"/>
                </a:cubicBezTo>
                <a:cubicBezTo>
                  <a:pt x="9716" y="3982"/>
                  <a:pt x="10216" y="3839"/>
                  <a:pt x="10716" y="3696"/>
                </a:cubicBezTo>
                <a:cubicBezTo>
                  <a:pt x="11014" y="3613"/>
                  <a:pt x="11312" y="3530"/>
                  <a:pt x="11621" y="3458"/>
                </a:cubicBezTo>
                <a:cubicBezTo>
                  <a:pt x="11883" y="3387"/>
                  <a:pt x="12157" y="3327"/>
                  <a:pt x="12431" y="3280"/>
                </a:cubicBezTo>
                <a:cubicBezTo>
                  <a:pt x="12693" y="3208"/>
                  <a:pt x="12955" y="3161"/>
                  <a:pt x="13229" y="3113"/>
                </a:cubicBezTo>
                <a:cubicBezTo>
                  <a:pt x="13383" y="3054"/>
                  <a:pt x="13550" y="3042"/>
                  <a:pt x="13717" y="3042"/>
                </a:cubicBezTo>
                <a:lnTo>
                  <a:pt x="13717" y="2982"/>
                </a:lnTo>
                <a:cubicBezTo>
                  <a:pt x="13884" y="2970"/>
                  <a:pt x="14050" y="2958"/>
                  <a:pt x="14217" y="2934"/>
                </a:cubicBezTo>
                <a:cubicBezTo>
                  <a:pt x="14860" y="2815"/>
                  <a:pt x="15515" y="2708"/>
                  <a:pt x="16170" y="2673"/>
                </a:cubicBezTo>
                <a:cubicBezTo>
                  <a:pt x="17455" y="2470"/>
                  <a:pt x="18777" y="2411"/>
                  <a:pt x="20087" y="2315"/>
                </a:cubicBezTo>
                <a:cubicBezTo>
                  <a:pt x="20539" y="2220"/>
                  <a:pt x="21003" y="2268"/>
                  <a:pt x="21468" y="2244"/>
                </a:cubicBezTo>
                <a:lnTo>
                  <a:pt x="21456" y="2184"/>
                </a:lnTo>
                <a:cubicBezTo>
                  <a:pt x="22623" y="2161"/>
                  <a:pt x="23790" y="2137"/>
                  <a:pt x="24956" y="2113"/>
                </a:cubicBezTo>
                <a:cubicBezTo>
                  <a:pt x="25585" y="2067"/>
                  <a:pt x="26215" y="2055"/>
                  <a:pt x="26845" y="2055"/>
                </a:cubicBezTo>
                <a:close/>
                <a:moveTo>
                  <a:pt x="28468" y="0"/>
                </a:moveTo>
                <a:cubicBezTo>
                  <a:pt x="27027" y="0"/>
                  <a:pt x="25587" y="41"/>
                  <a:pt x="24147" y="113"/>
                </a:cubicBezTo>
                <a:cubicBezTo>
                  <a:pt x="22575" y="232"/>
                  <a:pt x="21003" y="172"/>
                  <a:pt x="19444" y="232"/>
                </a:cubicBezTo>
                <a:cubicBezTo>
                  <a:pt x="17503" y="232"/>
                  <a:pt x="15562" y="398"/>
                  <a:pt x="13645" y="660"/>
                </a:cubicBezTo>
                <a:cubicBezTo>
                  <a:pt x="13467" y="732"/>
                  <a:pt x="13264" y="732"/>
                  <a:pt x="13086" y="744"/>
                </a:cubicBezTo>
                <a:lnTo>
                  <a:pt x="13074" y="803"/>
                </a:lnTo>
                <a:cubicBezTo>
                  <a:pt x="12931" y="815"/>
                  <a:pt x="12788" y="815"/>
                  <a:pt x="12645" y="827"/>
                </a:cubicBezTo>
                <a:lnTo>
                  <a:pt x="12633" y="899"/>
                </a:lnTo>
                <a:cubicBezTo>
                  <a:pt x="12491" y="899"/>
                  <a:pt x="12336" y="910"/>
                  <a:pt x="12205" y="922"/>
                </a:cubicBezTo>
                <a:lnTo>
                  <a:pt x="12193" y="982"/>
                </a:lnTo>
                <a:cubicBezTo>
                  <a:pt x="12086" y="994"/>
                  <a:pt x="11979" y="1006"/>
                  <a:pt x="11871" y="1018"/>
                </a:cubicBezTo>
                <a:cubicBezTo>
                  <a:pt x="11752" y="1065"/>
                  <a:pt x="11633" y="1089"/>
                  <a:pt x="11514" y="1113"/>
                </a:cubicBezTo>
                <a:cubicBezTo>
                  <a:pt x="11395" y="1149"/>
                  <a:pt x="11276" y="1172"/>
                  <a:pt x="11157" y="1196"/>
                </a:cubicBezTo>
                <a:cubicBezTo>
                  <a:pt x="10955" y="1268"/>
                  <a:pt x="10740" y="1327"/>
                  <a:pt x="10538" y="1375"/>
                </a:cubicBezTo>
                <a:cubicBezTo>
                  <a:pt x="10443" y="1410"/>
                  <a:pt x="10347" y="1434"/>
                  <a:pt x="10252" y="1458"/>
                </a:cubicBezTo>
                <a:cubicBezTo>
                  <a:pt x="9907" y="1577"/>
                  <a:pt x="9550" y="1696"/>
                  <a:pt x="9192" y="1815"/>
                </a:cubicBezTo>
                <a:cubicBezTo>
                  <a:pt x="9050" y="1875"/>
                  <a:pt x="8907" y="1934"/>
                  <a:pt x="8752" y="1994"/>
                </a:cubicBezTo>
                <a:cubicBezTo>
                  <a:pt x="8026" y="2280"/>
                  <a:pt x="7323" y="2625"/>
                  <a:pt x="6645" y="3018"/>
                </a:cubicBezTo>
                <a:cubicBezTo>
                  <a:pt x="5728" y="3542"/>
                  <a:pt x="4847" y="4149"/>
                  <a:pt x="4132" y="4947"/>
                </a:cubicBezTo>
                <a:cubicBezTo>
                  <a:pt x="2894" y="6233"/>
                  <a:pt x="2073" y="7864"/>
                  <a:pt x="1596" y="9566"/>
                </a:cubicBezTo>
                <a:cubicBezTo>
                  <a:pt x="489" y="13412"/>
                  <a:pt x="179" y="17424"/>
                  <a:pt x="179" y="21401"/>
                </a:cubicBezTo>
                <a:cubicBezTo>
                  <a:pt x="191" y="22354"/>
                  <a:pt x="72" y="23294"/>
                  <a:pt x="84" y="24247"/>
                </a:cubicBezTo>
                <a:cubicBezTo>
                  <a:pt x="96" y="24961"/>
                  <a:pt x="1" y="25675"/>
                  <a:pt x="37" y="26390"/>
                </a:cubicBezTo>
                <a:cubicBezTo>
                  <a:pt x="96" y="26711"/>
                  <a:pt x="60" y="27033"/>
                  <a:pt x="72" y="27354"/>
                </a:cubicBezTo>
                <a:cubicBezTo>
                  <a:pt x="84" y="29509"/>
                  <a:pt x="334" y="31664"/>
                  <a:pt x="763" y="33772"/>
                </a:cubicBezTo>
                <a:cubicBezTo>
                  <a:pt x="1203" y="35879"/>
                  <a:pt x="1477" y="38046"/>
                  <a:pt x="2180" y="40094"/>
                </a:cubicBezTo>
                <a:cubicBezTo>
                  <a:pt x="2739" y="41713"/>
                  <a:pt x="3477" y="43344"/>
                  <a:pt x="4728" y="44559"/>
                </a:cubicBezTo>
                <a:cubicBezTo>
                  <a:pt x="5775" y="45666"/>
                  <a:pt x="7133" y="46404"/>
                  <a:pt x="8514" y="46988"/>
                </a:cubicBezTo>
                <a:cubicBezTo>
                  <a:pt x="10252" y="47785"/>
                  <a:pt x="12133" y="48190"/>
                  <a:pt x="14003" y="48535"/>
                </a:cubicBezTo>
                <a:cubicBezTo>
                  <a:pt x="14181" y="48559"/>
                  <a:pt x="14348" y="48583"/>
                  <a:pt x="14526" y="48631"/>
                </a:cubicBezTo>
                <a:cubicBezTo>
                  <a:pt x="16872" y="49000"/>
                  <a:pt x="19229" y="49238"/>
                  <a:pt x="21587" y="49404"/>
                </a:cubicBezTo>
                <a:cubicBezTo>
                  <a:pt x="22087" y="49488"/>
                  <a:pt x="22599" y="49440"/>
                  <a:pt x="23099" y="49488"/>
                </a:cubicBezTo>
                <a:cubicBezTo>
                  <a:pt x="23944" y="49595"/>
                  <a:pt x="24813" y="49512"/>
                  <a:pt x="25671" y="49619"/>
                </a:cubicBezTo>
                <a:cubicBezTo>
                  <a:pt x="26885" y="49637"/>
                  <a:pt x="28100" y="49643"/>
                  <a:pt x="29314" y="49643"/>
                </a:cubicBezTo>
                <a:cubicBezTo>
                  <a:pt x="30528" y="49643"/>
                  <a:pt x="31743" y="49637"/>
                  <a:pt x="32957" y="49631"/>
                </a:cubicBezTo>
                <a:cubicBezTo>
                  <a:pt x="33097" y="49625"/>
                  <a:pt x="33237" y="49623"/>
                  <a:pt x="33377" y="49623"/>
                </a:cubicBezTo>
                <a:cubicBezTo>
                  <a:pt x="33517" y="49623"/>
                  <a:pt x="33657" y="49625"/>
                  <a:pt x="33797" y="49625"/>
                </a:cubicBezTo>
                <a:cubicBezTo>
                  <a:pt x="34077" y="49625"/>
                  <a:pt x="34356" y="49619"/>
                  <a:pt x="34636" y="49583"/>
                </a:cubicBezTo>
                <a:cubicBezTo>
                  <a:pt x="35565" y="49547"/>
                  <a:pt x="36482" y="49559"/>
                  <a:pt x="37410" y="49524"/>
                </a:cubicBezTo>
                <a:cubicBezTo>
                  <a:pt x="38315" y="49416"/>
                  <a:pt x="39232" y="49512"/>
                  <a:pt x="40149" y="49393"/>
                </a:cubicBezTo>
                <a:cubicBezTo>
                  <a:pt x="40649" y="49345"/>
                  <a:pt x="41161" y="49404"/>
                  <a:pt x="41661" y="49321"/>
                </a:cubicBezTo>
                <a:cubicBezTo>
                  <a:pt x="42137" y="49262"/>
                  <a:pt x="42613" y="49309"/>
                  <a:pt x="43078" y="49226"/>
                </a:cubicBezTo>
                <a:cubicBezTo>
                  <a:pt x="43804" y="49202"/>
                  <a:pt x="44518" y="49107"/>
                  <a:pt x="45245" y="49071"/>
                </a:cubicBezTo>
                <a:cubicBezTo>
                  <a:pt x="45923" y="49000"/>
                  <a:pt x="46602" y="48928"/>
                  <a:pt x="47281" y="48904"/>
                </a:cubicBezTo>
                <a:lnTo>
                  <a:pt x="47340" y="48857"/>
                </a:lnTo>
                <a:cubicBezTo>
                  <a:pt x="47614" y="48845"/>
                  <a:pt x="47900" y="48833"/>
                  <a:pt x="48174" y="48809"/>
                </a:cubicBezTo>
                <a:cubicBezTo>
                  <a:pt x="49626" y="48654"/>
                  <a:pt x="51079" y="48512"/>
                  <a:pt x="52531" y="48357"/>
                </a:cubicBezTo>
                <a:cubicBezTo>
                  <a:pt x="53448" y="48250"/>
                  <a:pt x="54365" y="48142"/>
                  <a:pt x="55282" y="48000"/>
                </a:cubicBezTo>
                <a:cubicBezTo>
                  <a:pt x="55593" y="47957"/>
                  <a:pt x="55914" y="47865"/>
                  <a:pt x="56236" y="47865"/>
                </a:cubicBezTo>
                <a:cubicBezTo>
                  <a:pt x="56271" y="47865"/>
                  <a:pt x="56306" y="47866"/>
                  <a:pt x="56341" y="47869"/>
                </a:cubicBezTo>
                <a:cubicBezTo>
                  <a:pt x="56376" y="47871"/>
                  <a:pt x="56411" y="47872"/>
                  <a:pt x="56445" y="47872"/>
                </a:cubicBezTo>
                <a:cubicBezTo>
                  <a:pt x="56730" y="47872"/>
                  <a:pt x="57006" y="47792"/>
                  <a:pt x="57282" y="47750"/>
                </a:cubicBezTo>
                <a:cubicBezTo>
                  <a:pt x="58746" y="47523"/>
                  <a:pt x="60258" y="47714"/>
                  <a:pt x="61687" y="47285"/>
                </a:cubicBezTo>
                <a:cubicBezTo>
                  <a:pt x="62818" y="46964"/>
                  <a:pt x="63937" y="46547"/>
                  <a:pt x="64926" y="45904"/>
                </a:cubicBezTo>
                <a:cubicBezTo>
                  <a:pt x="65878" y="45237"/>
                  <a:pt x="66664" y="44332"/>
                  <a:pt x="67224" y="43308"/>
                </a:cubicBezTo>
                <a:cubicBezTo>
                  <a:pt x="67307" y="43118"/>
                  <a:pt x="67390" y="42939"/>
                  <a:pt x="67485" y="42761"/>
                </a:cubicBezTo>
                <a:cubicBezTo>
                  <a:pt x="67569" y="42582"/>
                  <a:pt x="67640" y="42392"/>
                  <a:pt x="67712" y="42201"/>
                </a:cubicBezTo>
                <a:cubicBezTo>
                  <a:pt x="67747" y="42094"/>
                  <a:pt x="67783" y="41975"/>
                  <a:pt x="67831" y="41868"/>
                </a:cubicBezTo>
                <a:cubicBezTo>
                  <a:pt x="67855" y="41820"/>
                  <a:pt x="67878" y="41713"/>
                  <a:pt x="67890" y="41665"/>
                </a:cubicBezTo>
                <a:cubicBezTo>
                  <a:pt x="67950" y="41546"/>
                  <a:pt x="67938" y="41415"/>
                  <a:pt x="67962" y="41284"/>
                </a:cubicBezTo>
                <a:lnTo>
                  <a:pt x="68033" y="41273"/>
                </a:lnTo>
                <a:cubicBezTo>
                  <a:pt x="68033" y="41153"/>
                  <a:pt x="68033" y="41046"/>
                  <a:pt x="68045" y="40927"/>
                </a:cubicBezTo>
                <a:lnTo>
                  <a:pt x="68117" y="40915"/>
                </a:lnTo>
                <a:cubicBezTo>
                  <a:pt x="68117" y="40808"/>
                  <a:pt x="68128" y="40701"/>
                  <a:pt x="68140" y="40594"/>
                </a:cubicBezTo>
                <a:cubicBezTo>
                  <a:pt x="68236" y="40463"/>
                  <a:pt x="68200" y="40272"/>
                  <a:pt x="68224" y="40118"/>
                </a:cubicBezTo>
                <a:lnTo>
                  <a:pt x="68295" y="40118"/>
                </a:lnTo>
                <a:cubicBezTo>
                  <a:pt x="68295" y="39975"/>
                  <a:pt x="68307" y="39820"/>
                  <a:pt x="68319" y="39677"/>
                </a:cubicBezTo>
                <a:lnTo>
                  <a:pt x="68378" y="39677"/>
                </a:lnTo>
                <a:cubicBezTo>
                  <a:pt x="68378" y="39320"/>
                  <a:pt x="68521" y="38975"/>
                  <a:pt x="68498" y="38617"/>
                </a:cubicBezTo>
                <a:lnTo>
                  <a:pt x="68557" y="38606"/>
                </a:lnTo>
                <a:cubicBezTo>
                  <a:pt x="68569" y="38177"/>
                  <a:pt x="68676" y="37748"/>
                  <a:pt x="68688" y="37308"/>
                </a:cubicBezTo>
                <a:cubicBezTo>
                  <a:pt x="68783" y="36808"/>
                  <a:pt x="68736" y="36284"/>
                  <a:pt x="68771" y="35772"/>
                </a:cubicBezTo>
                <a:lnTo>
                  <a:pt x="68819" y="35760"/>
                </a:lnTo>
                <a:cubicBezTo>
                  <a:pt x="68855" y="34141"/>
                  <a:pt x="68867" y="32521"/>
                  <a:pt x="68807" y="30914"/>
                </a:cubicBezTo>
                <a:cubicBezTo>
                  <a:pt x="68712" y="30378"/>
                  <a:pt x="68748" y="29819"/>
                  <a:pt x="68736" y="29283"/>
                </a:cubicBezTo>
                <a:lnTo>
                  <a:pt x="68676" y="29283"/>
                </a:lnTo>
                <a:cubicBezTo>
                  <a:pt x="68700" y="28604"/>
                  <a:pt x="68557" y="27949"/>
                  <a:pt x="68569" y="27271"/>
                </a:cubicBezTo>
                <a:cubicBezTo>
                  <a:pt x="68569" y="26890"/>
                  <a:pt x="68474" y="26509"/>
                  <a:pt x="68486" y="26116"/>
                </a:cubicBezTo>
                <a:cubicBezTo>
                  <a:pt x="68498" y="25425"/>
                  <a:pt x="68355" y="24735"/>
                  <a:pt x="68378" y="24032"/>
                </a:cubicBezTo>
                <a:lnTo>
                  <a:pt x="68319" y="24020"/>
                </a:lnTo>
                <a:cubicBezTo>
                  <a:pt x="68319" y="23663"/>
                  <a:pt x="68283" y="23318"/>
                  <a:pt x="68295" y="22961"/>
                </a:cubicBezTo>
                <a:lnTo>
                  <a:pt x="68224" y="22961"/>
                </a:lnTo>
                <a:cubicBezTo>
                  <a:pt x="68236" y="22604"/>
                  <a:pt x="68188" y="22246"/>
                  <a:pt x="68200" y="21889"/>
                </a:cubicBezTo>
                <a:lnTo>
                  <a:pt x="68200" y="21889"/>
                </a:lnTo>
                <a:lnTo>
                  <a:pt x="68140" y="21901"/>
                </a:lnTo>
                <a:cubicBezTo>
                  <a:pt x="68176" y="21282"/>
                  <a:pt x="68021" y="20675"/>
                  <a:pt x="68033" y="20068"/>
                </a:cubicBezTo>
                <a:cubicBezTo>
                  <a:pt x="67997" y="19782"/>
                  <a:pt x="68057" y="19484"/>
                  <a:pt x="67962" y="19198"/>
                </a:cubicBezTo>
                <a:cubicBezTo>
                  <a:pt x="67938" y="18829"/>
                  <a:pt x="67926" y="18448"/>
                  <a:pt x="67938" y="18079"/>
                </a:cubicBezTo>
                <a:lnTo>
                  <a:pt x="67866" y="18067"/>
                </a:lnTo>
                <a:cubicBezTo>
                  <a:pt x="67843" y="17674"/>
                  <a:pt x="67902" y="17270"/>
                  <a:pt x="67807" y="16877"/>
                </a:cubicBezTo>
                <a:cubicBezTo>
                  <a:pt x="67747" y="16519"/>
                  <a:pt x="67807" y="16162"/>
                  <a:pt x="67712" y="15805"/>
                </a:cubicBezTo>
                <a:cubicBezTo>
                  <a:pt x="67700" y="15138"/>
                  <a:pt x="67557" y="14484"/>
                  <a:pt x="67438" y="13841"/>
                </a:cubicBezTo>
                <a:cubicBezTo>
                  <a:pt x="67390" y="13114"/>
                  <a:pt x="67188" y="12424"/>
                  <a:pt x="66997" y="11733"/>
                </a:cubicBezTo>
                <a:cubicBezTo>
                  <a:pt x="66890" y="11364"/>
                  <a:pt x="66688" y="11031"/>
                  <a:pt x="66533" y="10685"/>
                </a:cubicBezTo>
                <a:cubicBezTo>
                  <a:pt x="65985" y="9578"/>
                  <a:pt x="65390" y="8495"/>
                  <a:pt x="64557" y="7578"/>
                </a:cubicBezTo>
                <a:cubicBezTo>
                  <a:pt x="63366" y="6006"/>
                  <a:pt x="61651" y="4947"/>
                  <a:pt x="59937" y="4018"/>
                </a:cubicBezTo>
                <a:cubicBezTo>
                  <a:pt x="58842" y="3470"/>
                  <a:pt x="57722" y="2958"/>
                  <a:pt x="56544" y="2625"/>
                </a:cubicBezTo>
                <a:cubicBezTo>
                  <a:pt x="55174" y="2208"/>
                  <a:pt x="53781" y="1839"/>
                  <a:pt x="52353" y="1601"/>
                </a:cubicBezTo>
                <a:cubicBezTo>
                  <a:pt x="50769" y="1303"/>
                  <a:pt x="49162" y="1041"/>
                  <a:pt x="47543" y="994"/>
                </a:cubicBezTo>
                <a:cubicBezTo>
                  <a:pt x="45745" y="887"/>
                  <a:pt x="43935" y="768"/>
                  <a:pt x="42125" y="589"/>
                </a:cubicBezTo>
                <a:cubicBezTo>
                  <a:pt x="41613" y="577"/>
                  <a:pt x="41113" y="518"/>
                  <a:pt x="40601" y="494"/>
                </a:cubicBezTo>
                <a:cubicBezTo>
                  <a:pt x="39378" y="462"/>
                  <a:pt x="38155" y="394"/>
                  <a:pt x="36931" y="394"/>
                </a:cubicBezTo>
                <a:cubicBezTo>
                  <a:pt x="36761" y="394"/>
                  <a:pt x="36592" y="396"/>
                  <a:pt x="36422" y="398"/>
                </a:cubicBezTo>
                <a:cubicBezTo>
                  <a:pt x="36343" y="400"/>
                  <a:pt x="36265" y="401"/>
                  <a:pt x="36186" y="401"/>
                </a:cubicBezTo>
                <a:cubicBezTo>
                  <a:pt x="35288" y="401"/>
                  <a:pt x="34392" y="283"/>
                  <a:pt x="33505" y="184"/>
                </a:cubicBezTo>
                <a:cubicBezTo>
                  <a:pt x="31826" y="56"/>
                  <a:pt x="30147" y="0"/>
                  <a:pt x="28468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68" name="Google Shape;268;p32"/>
          <p:cNvGrpSpPr/>
          <p:nvPr/>
        </p:nvGrpSpPr>
        <p:grpSpPr>
          <a:xfrm>
            <a:off x="4221891" y="2691536"/>
            <a:ext cx="654067" cy="672133"/>
            <a:chOff x="5048321" y="2872592"/>
            <a:chExt cx="776156" cy="744004"/>
          </a:xfrm>
        </p:grpSpPr>
        <p:sp>
          <p:nvSpPr>
            <p:cNvPr id="269" name="Google Shape;269;p32"/>
            <p:cNvSpPr/>
            <p:nvPr/>
          </p:nvSpPr>
          <p:spPr>
            <a:xfrm>
              <a:off x="5088345" y="2921818"/>
              <a:ext cx="736132" cy="694778"/>
            </a:xfrm>
            <a:custGeom>
              <a:avLst/>
              <a:gdLst/>
              <a:ahLst/>
              <a:cxnLst/>
              <a:rect l="l" t="t" r="r" b="b"/>
              <a:pathLst>
                <a:path w="35922" h="33904" extrusionOk="0">
                  <a:moveTo>
                    <a:pt x="17189" y="0"/>
                  </a:moveTo>
                  <a:cubicBezTo>
                    <a:pt x="17087" y="0"/>
                    <a:pt x="16985" y="1"/>
                    <a:pt x="16883" y="4"/>
                  </a:cubicBezTo>
                  <a:cubicBezTo>
                    <a:pt x="14871" y="39"/>
                    <a:pt x="12871" y="539"/>
                    <a:pt x="11097" y="1480"/>
                  </a:cubicBezTo>
                  <a:cubicBezTo>
                    <a:pt x="9871" y="2147"/>
                    <a:pt x="8751" y="2980"/>
                    <a:pt x="7680" y="3849"/>
                  </a:cubicBezTo>
                  <a:cubicBezTo>
                    <a:pt x="5406" y="5730"/>
                    <a:pt x="3298" y="7885"/>
                    <a:pt x="1846" y="10469"/>
                  </a:cubicBezTo>
                  <a:cubicBezTo>
                    <a:pt x="1012" y="11934"/>
                    <a:pt x="548" y="13577"/>
                    <a:pt x="429" y="15255"/>
                  </a:cubicBezTo>
                  <a:cubicBezTo>
                    <a:pt x="0" y="17529"/>
                    <a:pt x="179" y="19875"/>
                    <a:pt x="739" y="22113"/>
                  </a:cubicBezTo>
                  <a:cubicBezTo>
                    <a:pt x="1155" y="23745"/>
                    <a:pt x="1846" y="25316"/>
                    <a:pt x="2858" y="26685"/>
                  </a:cubicBezTo>
                  <a:cubicBezTo>
                    <a:pt x="4179" y="28495"/>
                    <a:pt x="5930" y="29960"/>
                    <a:pt x="7847" y="31114"/>
                  </a:cubicBezTo>
                  <a:cubicBezTo>
                    <a:pt x="10525" y="32698"/>
                    <a:pt x="13585" y="33615"/>
                    <a:pt x="16681" y="33841"/>
                  </a:cubicBezTo>
                  <a:cubicBezTo>
                    <a:pt x="17214" y="33882"/>
                    <a:pt x="17749" y="33903"/>
                    <a:pt x="18284" y="33903"/>
                  </a:cubicBezTo>
                  <a:cubicBezTo>
                    <a:pt x="20535" y="33903"/>
                    <a:pt x="22790" y="33532"/>
                    <a:pt x="24896" y="32734"/>
                  </a:cubicBezTo>
                  <a:cubicBezTo>
                    <a:pt x="27349" y="31817"/>
                    <a:pt x="29587" y="30352"/>
                    <a:pt x="31457" y="28519"/>
                  </a:cubicBezTo>
                  <a:cubicBezTo>
                    <a:pt x="33397" y="26662"/>
                    <a:pt x="34909" y="24292"/>
                    <a:pt x="35529" y="21661"/>
                  </a:cubicBezTo>
                  <a:cubicBezTo>
                    <a:pt x="35898" y="20185"/>
                    <a:pt x="35921" y="18649"/>
                    <a:pt x="35838" y="17125"/>
                  </a:cubicBezTo>
                  <a:cubicBezTo>
                    <a:pt x="35517" y="13660"/>
                    <a:pt x="34219" y="10267"/>
                    <a:pt x="32088" y="7493"/>
                  </a:cubicBezTo>
                  <a:cubicBezTo>
                    <a:pt x="30302" y="5159"/>
                    <a:pt x="27909" y="3325"/>
                    <a:pt x="25277" y="2028"/>
                  </a:cubicBezTo>
                  <a:cubicBezTo>
                    <a:pt x="22773" y="787"/>
                    <a:pt x="20002" y="0"/>
                    <a:pt x="17189" y="0"/>
                  </a:cubicBezTo>
                  <a:close/>
                </a:path>
              </a:pathLst>
            </a:custGeom>
            <a:solidFill>
              <a:srgbClr val="F2D45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5048321" y="2872592"/>
              <a:ext cx="734431" cy="694778"/>
            </a:xfrm>
            <a:custGeom>
              <a:avLst/>
              <a:gdLst/>
              <a:ahLst/>
              <a:cxnLst/>
              <a:rect l="l" t="t" r="r" b="b"/>
              <a:pathLst>
                <a:path w="35839" h="33904" extrusionOk="0">
                  <a:moveTo>
                    <a:pt x="17101" y="1806"/>
                  </a:moveTo>
                  <a:cubicBezTo>
                    <a:pt x="17223" y="1806"/>
                    <a:pt x="17345" y="1814"/>
                    <a:pt x="17467" y="1834"/>
                  </a:cubicBezTo>
                  <a:cubicBezTo>
                    <a:pt x="20515" y="1894"/>
                    <a:pt x="23504" y="2929"/>
                    <a:pt x="26087" y="4513"/>
                  </a:cubicBezTo>
                  <a:cubicBezTo>
                    <a:pt x="28528" y="6013"/>
                    <a:pt x="30576" y="8132"/>
                    <a:pt x="32005" y="10609"/>
                  </a:cubicBezTo>
                  <a:cubicBezTo>
                    <a:pt x="33052" y="12454"/>
                    <a:pt x="33803" y="14490"/>
                    <a:pt x="34005" y="16610"/>
                  </a:cubicBezTo>
                  <a:lnTo>
                    <a:pt x="34041" y="16657"/>
                  </a:lnTo>
                  <a:cubicBezTo>
                    <a:pt x="34112" y="18026"/>
                    <a:pt x="34136" y="19420"/>
                    <a:pt x="33826" y="20765"/>
                  </a:cubicBezTo>
                  <a:cubicBezTo>
                    <a:pt x="33314" y="23206"/>
                    <a:pt x="31957" y="25420"/>
                    <a:pt x="30195" y="27170"/>
                  </a:cubicBezTo>
                  <a:cubicBezTo>
                    <a:pt x="28004" y="29385"/>
                    <a:pt x="25171" y="31028"/>
                    <a:pt x="22099" y="31611"/>
                  </a:cubicBezTo>
                  <a:cubicBezTo>
                    <a:pt x="21480" y="31742"/>
                    <a:pt x="20849" y="31850"/>
                    <a:pt x="20229" y="31873"/>
                  </a:cubicBezTo>
                  <a:cubicBezTo>
                    <a:pt x="19817" y="31937"/>
                    <a:pt x="19399" y="31942"/>
                    <a:pt x="18982" y="31942"/>
                  </a:cubicBezTo>
                  <a:cubicBezTo>
                    <a:pt x="18899" y="31942"/>
                    <a:pt x="18816" y="31942"/>
                    <a:pt x="18733" y="31942"/>
                  </a:cubicBezTo>
                  <a:cubicBezTo>
                    <a:pt x="18608" y="31942"/>
                    <a:pt x="18484" y="31942"/>
                    <a:pt x="18360" y="31945"/>
                  </a:cubicBezTo>
                  <a:cubicBezTo>
                    <a:pt x="18267" y="31942"/>
                    <a:pt x="18174" y="31942"/>
                    <a:pt x="18080" y="31942"/>
                  </a:cubicBezTo>
                  <a:cubicBezTo>
                    <a:pt x="18018" y="31942"/>
                    <a:pt x="17955" y="31942"/>
                    <a:pt x="17893" y="31942"/>
                  </a:cubicBezTo>
                  <a:cubicBezTo>
                    <a:pt x="17580" y="31942"/>
                    <a:pt x="17265" y="31937"/>
                    <a:pt x="16955" y="31873"/>
                  </a:cubicBezTo>
                  <a:cubicBezTo>
                    <a:pt x="14098" y="31647"/>
                    <a:pt x="11264" y="30814"/>
                    <a:pt x="8799" y="29349"/>
                  </a:cubicBezTo>
                  <a:cubicBezTo>
                    <a:pt x="6704" y="28123"/>
                    <a:pt x="4799" y="26432"/>
                    <a:pt x="3715" y="24230"/>
                  </a:cubicBezTo>
                  <a:cubicBezTo>
                    <a:pt x="2811" y="22408"/>
                    <a:pt x="2394" y="20384"/>
                    <a:pt x="2156" y="18384"/>
                  </a:cubicBezTo>
                  <a:cubicBezTo>
                    <a:pt x="2108" y="18003"/>
                    <a:pt x="2144" y="17610"/>
                    <a:pt x="2072" y="17229"/>
                  </a:cubicBezTo>
                  <a:cubicBezTo>
                    <a:pt x="2060" y="16836"/>
                    <a:pt x="2037" y="16443"/>
                    <a:pt x="2096" y="16062"/>
                  </a:cubicBezTo>
                  <a:cubicBezTo>
                    <a:pt x="2132" y="15705"/>
                    <a:pt x="2108" y="15348"/>
                    <a:pt x="2180" y="15002"/>
                  </a:cubicBezTo>
                  <a:cubicBezTo>
                    <a:pt x="2311" y="14050"/>
                    <a:pt x="2501" y="13097"/>
                    <a:pt x="2882" y="12216"/>
                  </a:cubicBezTo>
                  <a:cubicBezTo>
                    <a:pt x="3001" y="11919"/>
                    <a:pt x="3144" y="11633"/>
                    <a:pt x="3227" y="11323"/>
                  </a:cubicBezTo>
                  <a:cubicBezTo>
                    <a:pt x="3275" y="11168"/>
                    <a:pt x="3239" y="11002"/>
                    <a:pt x="3311" y="10859"/>
                  </a:cubicBezTo>
                  <a:cubicBezTo>
                    <a:pt x="4335" y="9311"/>
                    <a:pt x="5597" y="7954"/>
                    <a:pt x="6930" y="6680"/>
                  </a:cubicBezTo>
                  <a:cubicBezTo>
                    <a:pt x="8240" y="5501"/>
                    <a:pt x="9621" y="4382"/>
                    <a:pt x="11121" y="3465"/>
                  </a:cubicBezTo>
                  <a:cubicBezTo>
                    <a:pt x="12586" y="2560"/>
                    <a:pt x="14264" y="2036"/>
                    <a:pt x="15967" y="1870"/>
                  </a:cubicBezTo>
                  <a:cubicBezTo>
                    <a:pt x="15989" y="1870"/>
                    <a:pt x="16011" y="1871"/>
                    <a:pt x="16033" y="1871"/>
                  </a:cubicBezTo>
                  <a:cubicBezTo>
                    <a:pt x="16389" y="1871"/>
                    <a:pt x="16745" y="1806"/>
                    <a:pt x="17101" y="1806"/>
                  </a:cubicBezTo>
                  <a:close/>
                  <a:moveTo>
                    <a:pt x="17138" y="1"/>
                  </a:moveTo>
                  <a:cubicBezTo>
                    <a:pt x="16476" y="1"/>
                    <a:pt x="15814" y="43"/>
                    <a:pt x="15157" y="131"/>
                  </a:cubicBezTo>
                  <a:cubicBezTo>
                    <a:pt x="14169" y="286"/>
                    <a:pt x="13205" y="524"/>
                    <a:pt x="12288" y="893"/>
                  </a:cubicBezTo>
                  <a:cubicBezTo>
                    <a:pt x="10752" y="1477"/>
                    <a:pt x="9407" y="2429"/>
                    <a:pt x="8121" y="3418"/>
                  </a:cubicBezTo>
                  <a:cubicBezTo>
                    <a:pt x="5668" y="5358"/>
                    <a:pt x="3394" y="7632"/>
                    <a:pt x="1810" y="10359"/>
                  </a:cubicBezTo>
                  <a:cubicBezTo>
                    <a:pt x="941" y="11847"/>
                    <a:pt x="453" y="13538"/>
                    <a:pt x="334" y="15264"/>
                  </a:cubicBezTo>
                  <a:cubicBezTo>
                    <a:pt x="1" y="16967"/>
                    <a:pt x="48" y="18717"/>
                    <a:pt x="298" y="20432"/>
                  </a:cubicBezTo>
                  <a:cubicBezTo>
                    <a:pt x="334" y="20610"/>
                    <a:pt x="358" y="20789"/>
                    <a:pt x="394" y="20967"/>
                  </a:cubicBezTo>
                  <a:cubicBezTo>
                    <a:pt x="417" y="21110"/>
                    <a:pt x="453" y="21253"/>
                    <a:pt x="477" y="21408"/>
                  </a:cubicBezTo>
                  <a:cubicBezTo>
                    <a:pt x="560" y="21765"/>
                    <a:pt x="644" y="22122"/>
                    <a:pt x="739" y="22479"/>
                  </a:cubicBezTo>
                  <a:cubicBezTo>
                    <a:pt x="1001" y="23372"/>
                    <a:pt x="1334" y="24253"/>
                    <a:pt x="1763" y="25075"/>
                  </a:cubicBezTo>
                  <a:cubicBezTo>
                    <a:pt x="2525" y="26551"/>
                    <a:pt x="3596" y="27861"/>
                    <a:pt x="4835" y="28968"/>
                  </a:cubicBezTo>
                  <a:cubicBezTo>
                    <a:pt x="6597" y="30552"/>
                    <a:pt x="8668" y="31766"/>
                    <a:pt x="10883" y="32612"/>
                  </a:cubicBezTo>
                  <a:cubicBezTo>
                    <a:pt x="11300" y="32766"/>
                    <a:pt x="11728" y="32921"/>
                    <a:pt x="12157" y="33028"/>
                  </a:cubicBezTo>
                  <a:lnTo>
                    <a:pt x="12217" y="33052"/>
                  </a:lnTo>
                  <a:cubicBezTo>
                    <a:pt x="13074" y="33278"/>
                    <a:pt x="13931" y="33505"/>
                    <a:pt x="14812" y="33636"/>
                  </a:cubicBezTo>
                  <a:cubicBezTo>
                    <a:pt x="15935" y="33831"/>
                    <a:pt x="17075" y="33904"/>
                    <a:pt x="18216" y="33904"/>
                  </a:cubicBezTo>
                  <a:cubicBezTo>
                    <a:pt x="18744" y="33904"/>
                    <a:pt x="19273" y="33888"/>
                    <a:pt x="19801" y="33862"/>
                  </a:cubicBezTo>
                  <a:cubicBezTo>
                    <a:pt x="20456" y="33778"/>
                    <a:pt x="21099" y="33695"/>
                    <a:pt x="21753" y="33588"/>
                  </a:cubicBezTo>
                  <a:cubicBezTo>
                    <a:pt x="22468" y="33445"/>
                    <a:pt x="23194" y="33278"/>
                    <a:pt x="23885" y="33052"/>
                  </a:cubicBezTo>
                  <a:cubicBezTo>
                    <a:pt x="27373" y="31957"/>
                    <a:pt x="30505" y="29778"/>
                    <a:pt x="32814" y="26932"/>
                  </a:cubicBezTo>
                  <a:cubicBezTo>
                    <a:pt x="34255" y="25135"/>
                    <a:pt x="35267" y="22979"/>
                    <a:pt x="35636" y="20693"/>
                  </a:cubicBezTo>
                  <a:cubicBezTo>
                    <a:pt x="35839" y="19181"/>
                    <a:pt x="35839" y="17645"/>
                    <a:pt x="35624" y="16133"/>
                  </a:cubicBezTo>
                  <a:cubicBezTo>
                    <a:pt x="35112" y="12704"/>
                    <a:pt x="33672" y="9406"/>
                    <a:pt x="31397" y="6763"/>
                  </a:cubicBezTo>
                  <a:cubicBezTo>
                    <a:pt x="29397" y="4430"/>
                    <a:pt x="26802" y="2667"/>
                    <a:pt x="23980" y="1477"/>
                  </a:cubicBezTo>
                  <a:cubicBezTo>
                    <a:pt x="22611" y="882"/>
                    <a:pt x="21182" y="477"/>
                    <a:pt x="19717" y="215"/>
                  </a:cubicBezTo>
                  <a:cubicBezTo>
                    <a:pt x="18862" y="73"/>
                    <a:pt x="17999" y="1"/>
                    <a:pt x="17138" y="1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5153987" y="3003281"/>
              <a:ext cx="523604" cy="383722"/>
            </a:xfrm>
            <a:custGeom>
              <a:avLst/>
              <a:gdLst/>
              <a:ahLst/>
              <a:cxnLst/>
              <a:rect l="l" t="t" r="r" b="b"/>
              <a:pathLst>
                <a:path w="25551" h="18725" extrusionOk="0">
                  <a:moveTo>
                    <a:pt x="6930" y="7668"/>
                  </a:moveTo>
                  <a:cubicBezTo>
                    <a:pt x="7184" y="7668"/>
                    <a:pt x="7438" y="7675"/>
                    <a:pt x="7692" y="7697"/>
                  </a:cubicBezTo>
                  <a:cubicBezTo>
                    <a:pt x="7699" y="7696"/>
                    <a:pt x="7707" y="7695"/>
                    <a:pt x="7715" y="7695"/>
                  </a:cubicBezTo>
                  <a:cubicBezTo>
                    <a:pt x="7818" y="7695"/>
                    <a:pt x="7938" y="7766"/>
                    <a:pt x="7894" y="7899"/>
                  </a:cubicBezTo>
                  <a:cubicBezTo>
                    <a:pt x="7858" y="8649"/>
                    <a:pt x="7703" y="9387"/>
                    <a:pt x="7632" y="10137"/>
                  </a:cubicBezTo>
                  <a:cubicBezTo>
                    <a:pt x="7501" y="11078"/>
                    <a:pt x="7465" y="12019"/>
                    <a:pt x="7394" y="12959"/>
                  </a:cubicBezTo>
                  <a:cubicBezTo>
                    <a:pt x="7370" y="14209"/>
                    <a:pt x="7370" y="15507"/>
                    <a:pt x="7823" y="16674"/>
                  </a:cubicBezTo>
                  <a:cubicBezTo>
                    <a:pt x="6656" y="16650"/>
                    <a:pt x="5477" y="16674"/>
                    <a:pt x="4310" y="16591"/>
                  </a:cubicBezTo>
                  <a:cubicBezTo>
                    <a:pt x="4620" y="14793"/>
                    <a:pt x="4560" y="12959"/>
                    <a:pt x="4679" y="11149"/>
                  </a:cubicBezTo>
                  <a:cubicBezTo>
                    <a:pt x="4739" y="10030"/>
                    <a:pt x="4703" y="8899"/>
                    <a:pt x="4894" y="7804"/>
                  </a:cubicBezTo>
                  <a:cubicBezTo>
                    <a:pt x="5251" y="7661"/>
                    <a:pt x="5632" y="7697"/>
                    <a:pt x="6001" y="7685"/>
                  </a:cubicBezTo>
                  <a:cubicBezTo>
                    <a:pt x="6313" y="7678"/>
                    <a:pt x="6622" y="7668"/>
                    <a:pt x="6930" y="7668"/>
                  </a:cubicBezTo>
                  <a:close/>
                  <a:moveTo>
                    <a:pt x="14753" y="1157"/>
                  </a:moveTo>
                  <a:cubicBezTo>
                    <a:pt x="14927" y="1157"/>
                    <a:pt x="15102" y="1167"/>
                    <a:pt x="15276" y="1220"/>
                  </a:cubicBezTo>
                  <a:cubicBezTo>
                    <a:pt x="15407" y="1470"/>
                    <a:pt x="15383" y="1755"/>
                    <a:pt x="15395" y="2029"/>
                  </a:cubicBezTo>
                  <a:cubicBezTo>
                    <a:pt x="15395" y="3756"/>
                    <a:pt x="15157" y="5470"/>
                    <a:pt x="14990" y="7173"/>
                  </a:cubicBezTo>
                  <a:cubicBezTo>
                    <a:pt x="14823" y="8840"/>
                    <a:pt x="14704" y="10506"/>
                    <a:pt x="14597" y="12173"/>
                  </a:cubicBezTo>
                  <a:cubicBezTo>
                    <a:pt x="14526" y="13781"/>
                    <a:pt x="14419" y="15388"/>
                    <a:pt x="14526" y="17007"/>
                  </a:cubicBezTo>
                  <a:cubicBezTo>
                    <a:pt x="13680" y="16888"/>
                    <a:pt x="12835" y="16972"/>
                    <a:pt x="11990" y="16864"/>
                  </a:cubicBezTo>
                  <a:cubicBezTo>
                    <a:pt x="11442" y="16841"/>
                    <a:pt x="10882" y="16841"/>
                    <a:pt x="10323" y="16829"/>
                  </a:cubicBezTo>
                  <a:cubicBezTo>
                    <a:pt x="10609" y="15317"/>
                    <a:pt x="10656" y="13781"/>
                    <a:pt x="10823" y="12257"/>
                  </a:cubicBezTo>
                  <a:cubicBezTo>
                    <a:pt x="10966" y="10483"/>
                    <a:pt x="11192" y="8709"/>
                    <a:pt x="11228" y="6935"/>
                  </a:cubicBezTo>
                  <a:cubicBezTo>
                    <a:pt x="11323" y="5863"/>
                    <a:pt x="11287" y="4791"/>
                    <a:pt x="11347" y="3720"/>
                  </a:cubicBezTo>
                  <a:cubicBezTo>
                    <a:pt x="11394" y="3017"/>
                    <a:pt x="11323" y="2315"/>
                    <a:pt x="11502" y="1636"/>
                  </a:cubicBezTo>
                  <a:cubicBezTo>
                    <a:pt x="11537" y="1446"/>
                    <a:pt x="11728" y="1386"/>
                    <a:pt x="11894" y="1374"/>
                  </a:cubicBezTo>
                  <a:cubicBezTo>
                    <a:pt x="12740" y="1291"/>
                    <a:pt x="13597" y="1160"/>
                    <a:pt x="14454" y="1160"/>
                  </a:cubicBezTo>
                  <a:cubicBezTo>
                    <a:pt x="14554" y="1160"/>
                    <a:pt x="14653" y="1157"/>
                    <a:pt x="14753" y="1157"/>
                  </a:cubicBezTo>
                  <a:close/>
                  <a:moveTo>
                    <a:pt x="19062" y="8292"/>
                  </a:moveTo>
                  <a:cubicBezTo>
                    <a:pt x="19836" y="8411"/>
                    <a:pt x="20622" y="8471"/>
                    <a:pt x="21408" y="8518"/>
                  </a:cubicBezTo>
                  <a:cubicBezTo>
                    <a:pt x="21836" y="8590"/>
                    <a:pt x="22277" y="8542"/>
                    <a:pt x="22693" y="8673"/>
                  </a:cubicBezTo>
                  <a:cubicBezTo>
                    <a:pt x="22812" y="8792"/>
                    <a:pt x="22753" y="8994"/>
                    <a:pt x="22777" y="9149"/>
                  </a:cubicBezTo>
                  <a:cubicBezTo>
                    <a:pt x="22777" y="10745"/>
                    <a:pt x="22491" y="12304"/>
                    <a:pt x="22396" y="13888"/>
                  </a:cubicBezTo>
                  <a:cubicBezTo>
                    <a:pt x="22348" y="14412"/>
                    <a:pt x="22324" y="14948"/>
                    <a:pt x="22301" y="15471"/>
                  </a:cubicBezTo>
                  <a:cubicBezTo>
                    <a:pt x="22217" y="16102"/>
                    <a:pt x="22277" y="16733"/>
                    <a:pt x="22253" y="17364"/>
                  </a:cubicBezTo>
                  <a:cubicBezTo>
                    <a:pt x="21515" y="17269"/>
                    <a:pt x="20777" y="17293"/>
                    <a:pt x="20050" y="17257"/>
                  </a:cubicBezTo>
                  <a:cubicBezTo>
                    <a:pt x="19467" y="17174"/>
                    <a:pt x="18872" y="17210"/>
                    <a:pt x="18288" y="17174"/>
                  </a:cubicBezTo>
                  <a:cubicBezTo>
                    <a:pt x="18479" y="15876"/>
                    <a:pt x="18645" y="14567"/>
                    <a:pt x="18693" y="13257"/>
                  </a:cubicBezTo>
                  <a:cubicBezTo>
                    <a:pt x="18860" y="11602"/>
                    <a:pt x="18812" y="9935"/>
                    <a:pt x="19062" y="8292"/>
                  </a:cubicBezTo>
                  <a:close/>
                  <a:moveTo>
                    <a:pt x="14501" y="0"/>
                  </a:moveTo>
                  <a:cubicBezTo>
                    <a:pt x="14037" y="0"/>
                    <a:pt x="13570" y="24"/>
                    <a:pt x="13109" y="65"/>
                  </a:cubicBezTo>
                  <a:cubicBezTo>
                    <a:pt x="12442" y="172"/>
                    <a:pt x="11716" y="5"/>
                    <a:pt x="11097" y="350"/>
                  </a:cubicBezTo>
                  <a:cubicBezTo>
                    <a:pt x="10597" y="601"/>
                    <a:pt x="10382" y="1160"/>
                    <a:pt x="10335" y="1684"/>
                  </a:cubicBezTo>
                  <a:cubicBezTo>
                    <a:pt x="10299" y="2089"/>
                    <a:pt x="10287" y="2505"/>
                    <a:pt x="10251" y="2922"/>
                  </a:cubicBezTo>
                  <a:cubicBezTo>
                    <a:pt x="10192" y="5220"/>
                    <a:pt x="10013" y="7518"/>
                    <a:pt x="9811" y="9816"/>
                  </a:cubicBezTo>
                  <a:cubicBezTo>
                    <a:pt x="9704" y="11376"/>
                    <a:pt x="9573" y="12935"/>
                    <a:pt x="9442" y="14483"/>
                  </a:cubicBezTo>
                  <a:cubicBezTo>
                    <a:pt x="9394" y="15245"/>
                    <a:pt x="9299" y="15995"/>
                    <a:pt x="9358" y="16757"/>
                  </a:cubicBezTo>
                  <a:cubicBezTo>
                    <a:pt x="9085" y="16745"/>
                    <a:pt x="8811" y="16733"/>
                    <a:pt x="8537" y="16733"/>
                  </a:cubicBezTo>
                  <a:cubicBezTo>
                    <a:pt x="8632" y="16376"/>
                    <a:pt x="8608" y="15995"/>
                    <a:pt x="8644" y="15638"/>
                  </a:cubicBezTo>
                  <a:cubicBezTo>
                    <a:pt x="8680" y="14888"/>
                    <a:pt x="8704" y="14150"/>
                    <a:pt x="8715" y="13412"/>
                  </a:cubicBezTo>
                  <a:cubicBezTo>
                    <a:pt x="8811" y="11959"/>
                    <a:pt x="8942" y="10506"/>
                    <a:pt x="9144" y="9054"/>
                  </a:cubicBezTo>
                  <a:cubicBezTo>
                    <a:pt x="9168" y="8530"/>
                    <a:pt x="9299" y="7994"/>
                    <a:pt x="9144" y="7470"/>
                  </a:cubicBezTo>
                  <a:cubicBezTo>
                    <a:pt x="9037" y="6923"/>
                    <a:pt x="8525" y="6554"/>
                    <a:pt x="8001" y="6470"/>
                  </a:cubicBezTo>
                  <a:cubicBezTo>
                    <a:pt x="7437" y="6376"/>
                    <a:pt x="6868" y="6331"/>
                    <a:pt x="6298" y="6331"/>
                  </a:cubicBezTo>
                  <a:cubicBezTo>
                    <a:pt x="5929" y="6331"/>
                    <a:pt x="5560" y="6350"/>
                    <a:pt x="5191" y="6387"/>
                  </a:cubicBezTo>
                  <a:cubicBezTo>
                    <a:pt x="4596" y="6435"/>
                    <a:pt x="3953" y="6732"/>
                    <a:pt x="3786" y="7363"/>
                  </a:cubicBezTo>
                  <a:cubicBezTo>
                    <a:pt x="3632" y="8066"/>
                    <a:pt x="3679" y="8780"/>
                    <a:pt x="3667" y="9494"/>
                  </a:cubicBezTo>
                  <a:cubicBezTo>
                    <a:pt x="3655" y="10173"/>
                    <a:pt x="3655" y="10852"/>
                    <a:pt x="3608" y="11530"/>
                  </a:cubicBezTo>
                  <a:cubicBezTo>
                    <a:pt x="3512" y="13209"/>
                    <a:pt x="3465" y="14888"/>
                    <a:pt x="3358" y="16567"/>
                  </a:cubicBezTo>
                  <a:cubicBezTo>
                    <a:pt x="3329" y="16568"/>
                    <a:pt x="3301" y="16568"/>
                    <a:pt x="3272" y="16568"/>
                  </a:cubicBezTo>
                  <a:cubicBezTo>
                    <a:pt x="2874" y="16568"/>
                    <a:pt x="2485" y="16495"/>
                    <a:pt x="2096" y="16483"/>
                  </a:cubicBezTo>
                  <a:cubicBezTo>
                    <a:pt x="1673" y="16474"/>
                    <a:pt x="1257" y="16401"/>
                    <a:pt x="843" y="16401"/>
                  </a:cubicBezTo>
                  <a:cubicBezTo>
                    <a:pt x="721" y="16401"/>
                    <a:pt x="599" y="16408"/>
                    <a:pt x="476" y="16424"/>
                  </a:cubicBezTo>
                  <a:cubicBezTo>
                    <a:pt x="262" y="16472"/>
                    <a:pt x="0" y="16614"/>
                    <a:pt x="24" y="16864"/>
                  </a:cubicBezTo>
                  <a:cubicBezTo>
                    <a:pt x="24" y="17150"/>
                    <a:pt x="345" y="17257"/>
                    <a:pt x="560" y="17364"/>
                  </a:cubicBezTo>
                  <a:cubicBezTo>
                    <a:pt x="1465" y="17722"/>
                    <a:pt x="2441" y="17829"/>
                    <a:pt x="3393" y="17972"/>
                  </a:cubicBezTo>
                  <a:cubicBezTo>
                    <a:pt x="5120" y="18138"/>
                    <a:pt x="6858" y="18234"/>
                    <a:pt x="8608" y="18293"/>
                  </a:cubicBezTo>
                  <a:cubicBezTo>
                    <a:pt x="9430" y="18388"/>
                    <a:pt x="10263" y="18329"/>
                    <a:pt x="11097" y="18388"/>
                  </a:cubicBezTo>
                  <a:cubicBezTo>
                    <a:pt x="11859" y="18472"/>
                    <a:pt x="12645" y="18424"/>
                    <a:pt x="13418" y="18472"/>
                  </a:cubicBezTo>
                  <a:cubicBezTo>
                    <a:pt x="14121" y="18543"/>
                    <a:pt x="14835" y="18519"/>
                    <a:pt x="15538" y="18567"/>
                  </a:cubicBezTo>
                  <a:cubicBezTo>
                    <a:pt x="16716" y="18650"/>
                    <a:pt x="17919" y="18615"/>
                    <a:pt x="19098" y="18638"/>
                  </a:cubicBezTo>
                  <a:lnTo>
                    <a:pt x="19157" y="18686"/>
                  </a:lnTo>
                  <a:cubicBezTo>
                    <a:pt x="20470" y="18706"/>
                    <a:pt x="21774" y="18725"/>
                    <a:pt x="23084" y="18725"/>
                  </a:cubicBezTo>
                  <a:cubicBezTo>
                    <a:pt x="23378" y="18725"/>
                    <a:pt x="23672" y="18724"/>
                    <a:pt x="23967" y="18722"/>
                  </a:cubicBezTo>
                  <a:cubicBezTo>
                    <a:pt x="24039" y="18718"/>
                    <a:pt x="24111" y="18717"/>
                    <a:pt x="24184" y="18717"/>
                  </a:cubicBezTo>
                  <a:cubicBezTo>
                    <a:pt x="24270" y="18717"/>
                    <a:pt x="24355" y="18718"/>
                    <a:pt x="24441" y="18718"/>
                  </a:cubicBezTo>
                  <a:cubicBezTo>
                    <a:pt x="24734" y="18718"/>
                    <a:pt x="25027" y="18702"/>
                    <a:pt x="25289" y="18555"/>
                  </a:cubicBezTo>
                  <a:cubicBezTo>
                    <a:pt x="25539" y="18424"/>
                    <a:pt x="25551" y="18103"/>
                    <a:pt x="25515" y="17853"/>
                  </a:cubicBezTo>
                  <a:cubicBezTo>
                    <a:pt x="25479" y="17805"/>
                    <a:pt x="25432" y="17722"/>
                    <a:pt x="25396" y="17674"/>
                  </a:cubicBezTo>
                  <a:cubicBezTo>
                    <a:pt x="25039" y="17495"/>
                    <a:pt x="24622" y="17472"/>
                    <a:pt x="24229" y="17460"/>
                  </a:cubicBezTo>
                  <a:cubicBezTo>
                    <a:pt x="23801" y="17448"/>
                    <a:pt x="23360" y="17376"/>
                    <a:pt x="22932" y="17376"/>
                  </a:cubicBezTo>
                  <a:cubicBezTo>
                    <a:pt x="23217" y="16436"/>
                    <a:pt x="23289" y="15436"/>
                    <a:pt x="23455" y="14471"/>
                  </a:cubicBezTo>
                  <a:cubicBezTo>
                    <a:pt x="23682" y="12935"/>
                    <a:pt x="23860" y="11399"/>
                    <a:pt x="24015" y="9864"/>
                  </a:cubicBezTo>
                  <a:cubicBezTo>
                    <a:pt x="24027" y="9197"/>
                    <a:pt x="24098" y="8471"/>
                    <a:pt x="23694" y="7899"/>
                  </a:cubicBezTo>
                  <a:cubicBezTo>
                    <a:pt x="23324" y="7411"/>
                    <a:pt x="22670" y="7363"/>
                    <a:pt x="22110" y="7316"/>
                  </a:cubicBezTo>
                  <a:cubicBezTo>
                    <a:pt x="21419" y="7220"/>
                    <a:pt x="20729" y="7256"/>
                    <a:pt x="20050" y="7137"/>
                  </a:cubicBezTo>
                  <a:cubicBezTo>
                    <a:pt x="19705" y="7112"/>
                    <a:pt x="19353" y="6985"/>
                    <a:pt x="19008" y="6985"/>
                  </a:cubicBezTo>
                  <a:cubicBezTo>
                    <a:pt x="18866" y="6985"/>
                    <a:pt x="18725" y="7006"/>
                    <a:pt x="18586" y="7066"/>
                  </a:cubicBezTo>
                  <a:cubicBezTo>
                    <a:pt x="18121" y="7244"/>
                    <a:pt x="17895" y="7732"/>
                    <a:pt x="17836" y="8197"/>
                  </a:cubicBezTo>
                  <a:cubicBezTo>
                    <a:pt x="17633" y="9864"/>
                    <a:pt x="17562" y="11554"/>
                    <a:pt x="17431" y="13233"/>
                  </a:cubicBezTo>
                  <a:cubicBezTo>
                    <a:pt x="17371" y="14531"/>
                    <a:pt x="17181" y="15817"/>
                    <a:pt x="17193" y="17103"/>
                  </a:cubicBezTo>
                  <a:cubicBezTo>
                    <a:pt x="16626" y="17091"/>
                    <a:pt x="16048" y="17018"/>
                    <a:pt x="15480" y="17018"/>
                  </a:cubicBezTo>
                  <a:cubicBezTo>
                    <a:pt x="15440" y="17018"/>
                    <a:pt x="15399" y="17018"/>
                    <a:pt x="15359" y="17019"/>
                  </a:cubicBezTo>
                  <a:cubicBezTo>
                    <a:pt x="15419" y="16733"/>
                    <a:pt x="15478" y="16460"/>
                    <a:pt x="15526" y="16174"/>
                  </a:cubicBezTo>
                  <a:cubicBezTo>
                    <a:pt x="15716" y="14638"/>
                    <a:pt x="15800" y="13090"/>
                    <a:pt x="15931" y="11554"/>
                  </a:cubicBezTo>
                  <a:cubicBezTo>
                    <a:pt x="16074" y="10042"/>
                    <a:pt x="16193" y="8530"/>
                    <a:pt x="16347" y="7018"/>
                  </a:cubicBezTo>
                  <a:cubicBezTo>
                    <a:pt x="16490" y="5327"/>
                    <a:pt x="16716" y="3637"/>
                    <a:pt x="16621" y="1946"/>
                  </a:cubicBezTo>
                  <a:cubicBezTo>
                    <a:pt x="16562" y="1482"/>
                    <a:pt x="16490" y="1005"/>
                    <a:pt x="16240" y="612"/>
                  </a:cubicBezTo>
                  <a:cubicBezTo>
                    <a:pt x="16014" y="243"/>
                    <a:pt x="15585" y="41"/>
                    <a:pt x="15157" y="17"/>
                  </a:cubicBezTo>
                  <a:cubicBezTo>
                    <a:pt x="14939" y="6"/>
                    <a:pt x="14720" y="0"/>
                    <a:pt x="14501" y="0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32"/>
          <p:cNvSpPr txBox="1"/>
          <p:nvPr/>
        </p:nvSpPr>
        <p:spPr>
          <a:xfrm>
            <a:off x="5755525" y="1462250"/>
            <a:ext cx="31326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Fai una ricerca sul </a:t>
            </a:r>
            <a:r>
              <a:rPr lang="en-US" sz="13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settore dei trasporti </a:t>
            </a:r>
            <a:r>
              <a:rPr lang="en-US" sz="13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(es. ferroviari, stradali, aerei) e scegli una </a:t>
            </a:r>
            <a:r>
              <a:rPr lang="en-US" sz="13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scoperta scientifica che ha portato un cambiamento positivo</a:t>
            </a:r>
            <a:r>
              <a:rPr lang="en-US" sz="13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per es. riduzione dell’inquinamento, dell’utilizzo di materia prime, del traffico, della sicurezza dei viaggiatori, della mobilità di categorie fragili ecc.</a:t>
            </a:r>
            <a:endParaRPr sz="13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Sintetizza le informazioni principali</a:t>
            </a:r>
            <a:r>
              <a:rPr lang="en-US" sz="13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nella linea del tempo qui a fianco e al posto di questo testo </a:t>
            </a:r>
            <a:r>
              <a:rPr lang="en-US" sz="13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racconta più nel dettaglio la scoperta </a:t>
            </a:r>
            <a:r>
              <a:rPr lang="en-US" sz="13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 il beneficio che ha portato alla società.</a:t>
            </a:r>
            <a:endParaRPr sz="13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73" name="Google Shape;2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3595" y="4628325"/>
            <a:ext cx="1095955" cy="2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700" y="228588"/>
            <a:ext cx="1097281" cy="3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2"/>
          <p:cNvSpPr txBox="1"/>
          <p:nvPr/>
        </p:nvSpPr>
        <p:spPr>
          <a:xfrm>
            <a:off x="7673650" y="4475925"/>
            <a:ext cx="1095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 il supporto di</a:t>
            </a:r>
            <a:endParaRPr sz="7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45F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 txBox="1"/>
          <p:nvPr/>
        </p:nvSpPr>
        <p:spPr>
          <a:xfrm>
            <a:off x="3075225" y="300788"/>
            <a:ext cx="299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highlight>
                  <a:srgbClr val="2677AC"/>
                </a:highlight>
                <a:latin typeface="Georgia"/>
                <a:ea typeface="Georgia"/>
                <a:cs typeface="Georgia"/>
                <a:sym typeface="Georgia"/>
              </a:rPr>
              <a:t>Energia</a:t>
            </a:r>
            <a:endParaRPr sz="3000" b="1">
              <a:solidFill>
                <a:schemeClr val="lt1"/>
              </a:solidFill>
              <a:highlight>
                <a:srgbClr val="2677AC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1" name="Google Shape;281;p33"/>
          <p:cNvSpPr txBox="1"/>
          <p:nvPr/>
        </p:nvSpPr>
        <p:spPr>
          <a:xfrm>
            <a:off x="5087475" y="1199025"/>
            <a:ext cx="37845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Fai una ricerca sulle </a:t>
            </a:r>
            <a:r>
              <a:rPr lang="en-US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scoperte scientifiche nel campo delle energie rinnovabili</a:t>
            </a:r>
            <a:r>
              <a:rPr lang="en-US" sz="1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da quelle più antiche, come l’energia idroelettrica, alle più moderne e sofisticate, legate per esempio alle </a:t>
            </a:r>
            <a:r>
              <a:rPr lang="en-US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biotecnologie</a:t>
            </a:r>
            <a:r>
              <a:rPr lang="en-US" sz="1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sz="12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Scegli una scoperta scientifica che secondo te ha </a:t>
            </a:r>
            <a:r>
              <a:rPr lang="en-US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cambiato in meglio la società</a:t>
            </a:r>
            <a:r>
              <a:rPr lang="en-US" sz="1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e approfondisci la storia della scoperta, degli scienziati che l'hanno fatta, di come funziona e perché contribuisce a migliorare la società.</a:t>
            </a:r>
            <a:endParaRPr sz="12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Racconta</a:t>
            </a:r>
            <a:r>
              <a:rPr lang="en-US" sz="1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la scoperta attraverso un</a:t>
            </a:r>
            <a:r>
              <a:rPr lang="en-US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breve video</a:t>
            </a:r>
            <a:r>
              <a:rPr lang="en-US" sz="1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da inserire qui a fianco e </a:t>
            </a:r>
            <a:r>
              <a:rPr lang="en-US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 testo</a:t>
            </a:r>
            <a:r>
              <a:rPr lang="en-US" sz="1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da scrivere al posto di questo.</a:t>
            </a:r>
            <a:endParaRPr sz="12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Il video lo puoi </a:t>
            </a:r>
            <a:r>
              <a:rPr lang="en-US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produrre tu o cercare in Internet</a:t>
            </a:r>
            <a:r>
              <a:rPr lang="en-US" sz="12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in entrambi i casi devi fare inserisci/video.</a:t>
            </a:r>
            <a:endParaRPr sz="12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282" name="Google Shape;282;p33"/>
          <p:cNvGrpSpPr/>
          <p:nvPr/>
        </p:nvGrpSpPr>
        <p:grpSpPr>
          <a:xfrm>
            <a:off x="177725" y="1209783"/>
            <a:ext cx="4840099" cy="3630074"/>
            <a:chOff x="355450" y="2702850"/>
            <a:chExt cx="9680198" cy="7260149"/>
          </a:xfrm>
        </p:grpSpPr>
        <p:pic>
          <p:nvPicPr>
            <p:cNvPr id="283" name="Google Shape;283;p33"/>
            <p:cNvPicPr preferRelativeResize="0"/>
            <p:nvPr/>
          </p:nvPicPr>
          <p:blipFill rotWithShape="1">
            <a:blip r:embed="rId3">
              <a:alphaModFix/>
            </a:blip>
            <a:srcRect t="11203" b="8138"/>
            <a:stretch/>
          </p:blipFill>
          <p:spPr>
            <a:xfrm>
              <a:off x="1321175" y="2979800"/>
              <a:ext cx="7862922" cy="462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5450" y="2702850"/>
              <a:ext cx="9680198" cy="7260149"/>
            </a:xfrm>
            <a:prstGeom prst="rect">
              <a:avLst/>
            </a:prstGeom>
            <a:noFill/>
            <a:ln>
              <a:noFill/>
            </a:ln>
            <a:effectLst>
              <a:outerShdw dist="142875" dir="21540000" algn="bl" rotWithShape="0">
                <a:srgbClr val="000000">
                  <a:alpha val="36000"/>
                </a:srgbClr>
              </a:outerShdw>
            </a:effectLst>
          </p:spPr>
        </p:pic>
        <p:pic>
          <p:nvPicPr>
            <p:cNvPr id="285" name="Google Shape;285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973125" y="4090850"/>
              <a:ext cx="2444841" cy="23980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6" name="Google Shape;286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43595" y="4628325"/>
            <a:ext cx="1095955" cy="2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9700" y="228588"/>
            <a:ext cx="1097281" cy="3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3"/>
          <p:cNvSpPr txBox="1"/>
          <p:nvPr/>
        </p:nvSpPr>
        <p:spPr>
          <a:xfrm>
            <a:off x="7673650" y="4475925"/>
            <a:ext cx="1095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 il supporto di</a:t>
            </a:r>
            <a:endParaRPr sz="7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7200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750" y="1238425"/>
            <a:ext cx="1818625" cy="164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4"/>
          <p:cNvPicPr preferRelativeResize="0"/>
          <p:nvPr/>
        </p:nvPicPr>
        <p:blipFill rotWithShape="1">
          <a:blip r:embed="rId4">
            <a:alphaModFix/>
          </a:blip>
          <a:srcRect l="32659"/>
          <a:stretch/>
        </p:blipFill>
        <p:spPr>
          <a:xfrm>
            <a:off x="2453725" y="1238425"/>
            <a:ext cx="1818626" cy="1585987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4"/>
          <p:cNvSpPr txBox="1"/>
          <p:nvPr/>
        </p:nvSpPr>
        <p:spPr>
          <a:xfrm>
            <a:off x="3075225" y="346413"/>
            <a:ext cx="299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lt1"/>
                </a:solidFill>
                <a:highlight>
                  <a:srgbClr val="2677AC"/>
                </a:highlight>
                <a:latin typeface="Georgia"/>
                <a:ea typeface="Georgia"/>
                <a:cs typeface="Georgia"/>
                <a:sym typeface="Georgia"/>
              </a:rPr>
              <a:t>Ambiente</a:t>
            </a:r>
            <a:endParaRPr sz="3000" b="1">
              <a:solidFill>
                <a:schemeClr val="lt1"/>
              </a:solidFill>
              <a:highlight>
                <a:srgbClr val="2677AC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96" name="Google Shape;296;p34"/>
          <p:cNvPicPr preferRelativeResize="0"/>
          <p:nvPr/>
        </p:nvPicPr>
        <p:blipFill rotWithShape="1">
          <a:blip r:embed="rId5">
            <a:alphaModFix/>
          </a:blip>
          <a:srcRect r="23518"/>
          <a:stretch/>
        </p:blipFill>
        <p:spPr>
          <a:xfrm>
            <a:off x="4564925" y="1238425"/>
            <a:ext cx="1818624" cy="158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4"/>
          <p:cNvPicPr preferRelativeResize="0"/>
          <p:nvPr/>
        </p:nvPicPr>
        <p:blipFill rotWithShape="1">
          <a:blip r:embed="rId6">
            <a:alphaModFix/>
          </a:blip>
          <a:srcRect l="28774" r="7012"/>
          <a:stretch/>
        </p:blipFill>
        <p:spPr>
          <a:xfrm>
            <a:off x="6698074" y="1233238"/>
            <a:ext cx="1818625" cy="1585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8" name="Google Shape;298;p34"/>
          <p:cNvGrpSpPr/>
          <p:nvPr/>
        </p:nvGrpSpPr>
        <p:grpSpPr>
          <a:xfrm>
            <a:off x="193375" y="911874"/>
            <a:ext cx="8490275" cy="3551064"/>
            <a:chOff x="386751" y="1899948"/>
            <a:chExt cx="16980550" cy="7102127"/>
          </a:xfrm>
        </p:grpSpPr>
        <p:sp>
          <p:nvSpPr>
            <p:cNvPr id="299" name="Google Shape;299;p34"/>
            <p:cNvSpPr txBox="1"/>
            <p:nvPr/>
          </p:nvSpPr>
          <p:spPr>
            <a:xfrm>
              <a:off x="529850" y="7586075"/>
              <a:ext cx="3970200" cy="14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Fai una ricerca sulle </a:t>
              </a:r>
              <a:r>
                <a:rPr lang="en-US" sz="100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scoperte scientifiche</a:t>
              </a:r>
              <a:r>
                <a:rPr lang="en-US" sz="10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che hanno </a:t>
              </a:r>
              <a:r>
                <a:rPr lang="en-US" sz="100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ridotto</a:t>
              </a:r>
              <a:r>
                <a:rPr lang="en-US" sz="10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gli </a:t>
              </a:r>
              <a:r>
                <a:rPr lang="en-US" sz="100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impatti negativi delle attività umane sull’ambiente</a:t>
              </a:r>
              <a:endParaRPr sz="1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0" name="Google Shape;300;p34"/>
            <p:cNvSpPr txBox="1"/>
            <p:nvPr/>
          </p:nvSpPr>
          <p:spPr>
            <a:xfrm>
              <a:off x="8997600" y="7561850"/>
              <a:ext cx="3970200" cy="14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Scrivi </a:t>
              </a:r>
              <a:r>
                <a:rPr lang="en-US" sz="100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quattro brevi  post</a:t>
              </a:r>
              <a:r>
                <a:rPr lang="en-US" sz="10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: uno dedicato al </a:t>
              </a:r>
              <a:r>
                <a:rPr lang="en-US" sz="100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problema</a:t>
              </a:r>
              <a:r>
                <a:rPr lang="en-US" sz="10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, uno alla </a:t>
              </a:r>
              <a:r>
                <a:rPr lang="en-US" sz="100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soluzione</a:t>
              </a:r>
              <a:r>
                <a:rPr lang="en-US" sz="10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, uno ai </a:t>
              </a:r>
              <a:r>
                <a:rPr lang="en-US" sz="100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protagonisti</a:t>
              </a:r>
              <a:r>
                <a:rPr lang="en-US" sz="10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e uno ai </a:t>
              </a:r>
              <a:r>
                <a:rPr lang="en-US" sz="100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benefici</a:t>
              </a:r>
              <a:r>
                <a:rPr lang="en-US" sz="10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per la società</a:t>
              </a:r>
              <a:endParaRPr sz="1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1" name="Google Shape;301;p34"/>
            <p:cNvSpPr txBox="1"/>
            <p:nvPr/>
          </p:nvSpPr>
          <p:spPr>
            <a:xfrm>
              <a:off x="13231475" y="7585925"/>
              <a:ext cx="4113300" cy="14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Inserisci i testi </a:t>
              </a:r>
              <a:r>
                <a:rPr lang="en-US" sz="10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al posto di questi e anche </a:t>
              </a:r>
              <a:r>
                <a:rPr lang="en-US" sz="100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4 immagini</a:t>
              </a:r>
              <a:r>
                <a:rPr lang="en-US" sz="10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(al posto di quelle che vedi) per raccontare meglio la scoperta.</a:t>
              </a:r>
              <a:endParaRPr sz="1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02" name="Google Shape;302;p34"/>
            <p:cNvSpPr txBox="1"/>
            <p:nvPr/>
          </p:nvSpPr>
          <p:spPr>
            <a:xfrm>
              <a:off x="4763725" y="7586075"/>
              <a:ext cx="3970200" cy="14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Per esempio: </a:t>
              </a:r>
              <a:r>
                <a:rPr lang="en-US" sz="100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malattie</a:t>
              </a:r>
              <a:r>
                <a:rPr lang="en-US" sz="10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 legate all’inquinamento delle </a:t>
              </a:r>
              <a:r>
                <a:rPr lang="en-US" sz="100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acque</a:t>
              </a:r>
              <a:r>
                <a:rPr lang="en-US" sz="10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, dei </a:t>
              </a:r>
              <a:r>
                <a:rPr lang="en-US" sz="100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suoli</a:t>
              </a:r>
              <a:r>
                <a:rPr lang="en-US" sz="10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, dell’</a:t>
              </a:r>
              <a:r>
                <a:rPr lang="en-US" sz="100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aria</a:t>
              </a:r>
              <a:r>
                <a:rPr lang="en-US" sz="10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. Scegli una scoperta e </a:t>
              </a:r>
              <a:r>
                <a:rPr lang="en-US" sz="1000" b="1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approfondisci</a:t>
              </a:r>
              <a:r>
                <a:rPr lang="en-US" sz="1000">
                  <a:solidFill>
                    <a:schemeClr val="lt1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.</a:t>
              </a:r>
              <a:endParaRPr sz="1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pic>
          <p:nvPicPr>
            <p:cNvPr id="303" name="Google Shape;303;p34"/>
            <p:cNvPicPr preferRelativeResize="0"/>
            <p:nvPr/>
          </p:nvPicPr>
          <p:blipFill rotWithShape="1">
            <a:blip r:embed="rId7">
              <a:alphaModFix/>
            </a:blip>
            <a:srcRect l="16430" r="15221"/>
            <a:stretch/>
          </p:blipFill>
          <p:spPr>
            <a:xfrm>
              <a:off x="4598101" y="1899948"/>
              <a:ext cx="4256400" cy="53781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571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304" name="Google Shape;304;p34"/>
            <p:cNvPicPr preferRelativeResize="0"/>
            <p:nvPr/>
          </p:nvPicPr>
          <p:blipFill rotWithShape="1">
            <a:blip r:embed="rId7">
              <a:alphaModFix/>
            </a:blip>
            <a:srcRect l="16430" r="15221"/>
            <a:stretch/>
          </p:blipFill>
          <p:spPr>
            <a:xfrm>
              <a:off x="386751" y="1899948"/>
              <a:ext cx="4256400" cy="53781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571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305" name="Google Shape;305;p34"/>
            <p:cNvPicPr preferRelativeResize="0"/>
            <p:nvPr/>
          </p:nvPicPr>
          <p:blipFill rotWithShape="1">
            <a:blip r:embed="rId7">
              <a:alphaModFix/>
            </a:blip>
            <a:srcRect l="16430" r="15221"/>
            <a:stretch/>
          </p:blipFill>
          <p:spPr>
            <a:xfrm>
              <a:off x="8854501" y="1899948"/>
              <a:ext cx="4256400" cy="53781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571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306" name="Google Shape;306;p34"/>
            <p:cNvPicPr preferRelativeResize="0"/>
            <p:nvPr/>
          </p:nvPicPr>
          <p:blipFill rotWithShape="1">
            <a:blip r:embed="rId7">
              <a:alphaModFix/>
            </a:blip>
            <a:srcRect l="16430" r="15221"/>
            <a:stretch/>
          </p:blipFill>
          <p:spPr>
            <a:xfrm>
              <a:off x="13110900" y="1899948"/>
              <a:ext cx="4256400" cy="53781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57150" dir="5400000" algn="bl" rotWithShape="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307" name="Google Shape;307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43595" y="4628325"/>
            <a:ext cx="1095955" cy="2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9700" y="228588"/>
            <a:ext cx="1097281" cy="329184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4"/>
          <p:cNvSpPr txBox="1"/>
          <p:nvPr/>
        </p:nvSpPr>
        <p:spPr>
          <a:xfrm>
            <a:off x="7673650" y="4475925"/>
            <a:ext cx="1095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 il supporto di</a:t>
            </a:r>
            <a:endParaRPr sz="7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1114</Words>
  <Application>Microsoft Office PowerPoint</Application>
  <PresentationFormat>Presentazione su schermo (16:9)</PresentationFormat>
  <Paragraphs>103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25" baseType="lpstr">
      <vt:lpstr>Georgia</vt:lpstr>
      <vt:lpstr>Open Sans Light</vt:lpstr>
      <vt:lpstr>Helvetica Neue</vt:lpstr>
      <vt:lpstr>Helvetica Neue Light</vt:lpstr>
      <vt:lpstr>Open Sans</vt:lpstr>
      <vt:lpstr>Teko Light</vt:lpstr>
      <vt:lpstr>Arial</vt:lpstr>
      <vt:lpstr>Calibri</vt:lpstr>
      <vt:lpstr>Fira Sans Extra Condensed Medium</vt:lpstr>
      <vt:lpstr>Nunito</vt:lpstr>
      <vt:lpstr>Office Theme</vt:lpstr>
      <vt:lpstr>Simple Light</vt:lpstr>
      <vt:lpstr>Masters of science Le scoperte che hanno cambiato la società HYPERDOC</vt:lpstr>
      <vt:lpstr>Presentazione standard di PowerPoint</vt:lpstr>
      <vt:lpstr>Presentazione standard di PowerPoint</vt:lpstr>
      <vt:lpstr>Presentazione standard di PowerPoint</vt:lpstr>
      <vt:lpstr>Titolo di … … 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Masters of science Le scoperte che hanno cambiato la società HYPERDOC</dc:title>
  <cp:lastModifiedBy>Pozzi Chiara</cp:lastModifiedBy>
  <cp:revision>1</cp:revision>
  <dcterms:modified xsi:type="dcterms:W3CDTF">2022-09-06T13:53:59Z</dcterms:modified>
</cp:coreProperties>
</file>