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65" r:id="rId3"/>
    <p:sldId id="258" r:id="rId4"/>
    <p:sldId id="259" r:id="rId5"/>
    <p:sldId id="260" r:id="rId6"/>
    <p:sldId id="261" r:id="rId7"/>
    <p:sldId id="266" r:id="rId8"/>
    <p:sldId id="263" r:id="rId9"/>
    <p:sldId id="264" r:id="rId10"/>
  </p:sldIdLst>
  <p:sldSz cx="9144000" cy="5143500" type="screen16x9"/>
  <p:notesSz cx="6858000" cy="9144000"/>
  <p:embeddedFontLst>
    <p:embeddedFont>
      <p:font typeface="Georgia" panose="02040502050405020303" pitchFamily="18" charset="0"/>
      <p:regular r:id="rId12"/>
      <p:bold r:id="rId13"/>
      <p:italic r:id="rId14"/>
      <p:boldItalic r:id="rId15"/>
    </p:embeddedFont>
    <p:embeddedFont>
      <p:font typeface="Open Sans" panose="020B0604020202020204" charset="0"/>
      <p:regular r:id="rId16"/>
      <p:bold r:id="rId17"/>
      <p:italic r:id="rId18"/>
      <p:boldItalic r:id="rId19"/>
    </p:embeddedFont>
    <p:embeddedFont>
      <p:font typeface="Open Sans Light" panose="020B0604020202020204" charset="0"/>
      <p:regular r:id="rId20"/>
      <p:bold r:id="rId21"/>
      <p:italic r:id="rId22"/>
      <p:boldItalic r:id="rId23"/>
    </p:embeddedFont>
    <p:embeddedFont>
      <p:font typeface="Helvetica Neue Light" panose="020B0604020202020204" charset="0"/>
      <p:regular r:id="rId24"/>
      <p:bold r:id="rId25"/>
      <p:italic r:id="rId26"/>
      <p:boldItalic r:id="rId27"/>
    </p:embeddedFont>
    <p:embeddedFont>
      <p:font typeface="Fira Sans Extra Condensed Medium" panose="020B0604020202020204" charset="0"/>
      <p:regular r:id="rId28"/>
      <p:bold r:id="rId29"/>
      <p:italic r:id="rId30"/>
      <p:boldItalic r:id="rId31"/>
    </p:embeddedFont>
    <p:embeddedFont>
      <p:font typeface="Open Sans ExtraBold" panose="020B0604020202020204" charset="0"/>
      <p:bold r:id="rId32"/>
      <p:boldItalic r:id="rId33"/>
    </p:embeddedFont>
    <p:embeddedFont>
      <p:font typeface="Open Sans Medium" panose="020B0604020202020204" charset="0"/>
      <p:regular r:id="rId34"/>
      <p:bold r:id="rId35"/>
      <p:italic r:id="rId36"/>
      <p:boldItalic r:id="rId37"/>
    </p:embeddedFont>
    <p:embeddedFont>
      <p:font typeface="Helvetica Neue"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45F"/>
    <a:srgbClr val="F2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798" y="17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font" Target="fonts/font28.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font" Target="fonts/font2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font" Target="fonts/font27.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41"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font" Target="fonts/font26.fntdata"/><Relationship Id="rId40" Type="http://schemas.openxmlformats.org/officeDocument/2006/relationships/font" Target="fonts/font2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cuoladicittadinanzaeuropea.it/wp-content/uploads/2021/11/StoryScience-Ricerca-Alberto-Mantovani.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f34e3b64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f34e3b64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2d43493d14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2d43493d14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200" dirty="0">
                <a:latin typeface="Open Sans Medium"/>
                <a:ea typeface="Open Sans Medium"/>
                <a:cs typeface="Open Sans Medium"/>
                <a:sym typeface="Open Sans Medium"/>
              </a:rPr>
              <a:t>DOMANDE STIMOLO:</a:t>
            </a:r>
            <a:endParaRPr sz="1200" dirty="0">
              <a:latin typeface="Open Sans Medium"/>
              <a:ea typeface="Open Sans Medium"/>
              <a:cs typeface="Open Sans Medium"/>
              <a:sym typeface="Open Sans Medium"/>
            </a:endParaRPr>
          </a:p>
          <a:p>
            <a:pPr marL="457200" lvl="0" indent="-304800" algn="l" rtl="0">
              <a:spcBef>
                <a:spcPts val="0"/>
              </a:spcBef>
              <a:spcAft>
                <a:spcPts val="0"/>
              </a:spcAft>
              <a:buSzPts val="1200"/>
              <a:buFont typeface="Open Sans Medium"/>
              <a:buChar char="-"/>
            </a:pPr>
            <a:r>
              <a:rPr lang="it" sz="1200" i="1" dirty="0">
                <a:latin typeface="Open Sans Medium"/>
                <a:ea typeface="Open Sans Medium"/>
                <a:cs typeface="Open Sans Medium"/>
                <a:sym typeface="Open Sans Medium"/>
              </a:rPr>
              <a:t>Perché la fiamma della candela si spegne? Se dovessi dimostrarlo con un esperimento, cosa faresti?</a:t>
            </a:r>
            <a:endParaRPr sz="1200" i="1" dirty="0">
              <a:latin typeface="Open Sans Medium"/>
              <a:ea typeface="Open Sans Medium"/>
              <a:cs typeface="Open Sans Medium"/>
              <a:sym typeface="Open Sans Medium"/>
            </a:endParaRPr>
          </a:p>
          <a:p>
            <a:pPr marL="457200" lvl="0" indent="-304800" algn="l" rtl="0">
              <a:spcBef>
                <a:spcPts val="0"/>
              </a:spcBef>
              <a:spcAft>
                <a:spcPts val="0"/>
              </a:spcAft>
              <a:buSzPts val="1200"/>
              <a:buFont typeface="Open Sans Medium"/>
              <a:buChar char="-"/>
            </a:pPr>
            <a:r>
              <a:rPr lang="it" sz="1200" i="1" dirty="0">
                <a:latin typeface="Open Sans Medium"/>
                <a:ea typeface="Open Sans Medium"/>
                <a:cs typeface="Open Sans Medium"/>
                <a:sym typeface="Open Sans Medium"/>
              </a:rPr>
              <a:t>Perché il liquido nel piatto viene assorbito nel bicchiere? </a:t>
            </a:r>
            <a:r>
              <a:rPr lang="it" sz="1200" i="1" dirty="0">
                <a:solidFill>
                  <a:schemeClr val="dk1"/>
                </a:solidFill>
                <a:latin typeface="Open Sans Medium"/>
                <a:ea typeface="Open Sans Medium"/>
                <a:cs typeface="Open Sans Medium"/>
                <a:sym typeface="Open Sans Medium"/>
              </a:rPr>
              <a:t>Se dovessi dimostrarlo con un esperimento, cosa faresti?</a:t>
            </a:r>
            <a:endParaRPr sz="1200" i="1" dirty="0">
              <a:latin typeface="Open Sans Medium"/>
              <a:ea typeface="Open Sans Medium"/>
              <a:cs typeface="Open Sans Medium"/>
              <a:sym typeface="Open Sans Medium"/>
            </a:endParaRPr>
          </a:p>
        </p:txBody>
      </p:sp>
    </p:spTree>
    <p:extLst>
      <p:ext uri="{BB962C8B-B14F-4D97-AF65-F5344CB8AC3E}">
        <p14:creationId xmlns:p14="http://schemas.microsoft.com/office/powerpoint/2010/main" val="245353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2d43493d14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2d43493d14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200">
                <a:latin typeface="Open Sans"/>
                <a:ea typeface="Open Sans"/>
                <a:cs typeface="Open Sans"/>
                <a:sym typeface="Open Sans"/>
              </a:rPr>
              <a:t>La scienza è uno di quei termini che tutti conosciamo e capiamo al volo, ma rispetto ai quali facciamo fatica a dare una definizione.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AutoNum type="arabicPeriod"/>
            </a:pPr>
            <a:r>
              <a:rPr lang="it" sz="1200">
                <a:latin typeface="Open Sans"/>
                <a:ea typeface="Open Sans"/>
                <a:cs typeface="Open Sans"/>
                <a:sym typeface="Open Sans"/>
              </a:rPr>
              <a:t>Lasciare che i partecipanti provino a dare una o più definizioni, da condividere e commentare;</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AutoNum type="arabicPeriod"/>
            </a:pPr>
            <a:r>
              <a:rPr lang="it" sz="1200">
                <a:latin typeface="Open Sans"/>
                <a:ea typeface="Open Sans"/>
                <a:cs typeface="Open Sans"/>
                <a:sym typeface="Open Sans"/>
              </a:rPr>
              <a:t>Chiedere ai partecipanti di cercare la definizione di scienza sulle fonti citate qui sotto;</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AutoNum type="arabicPeriod"/>
            </a:pPr>
            <a:r>
              <a:rPr lang="it" sz="1200">
                <a:latin typeface="Open Sans"/>
                <a:ea typeface="Open Sans"/>
                <a:cs typeface="Open Sans"/>
                <a:sym typeface="Open Sans"/>
              </a:rPr>
              <a:t>Raccogliere le definizioni ufficiali e confrontarle con quelle date dai partecipanti.</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AutoNum type="arabicPeriod"/>
            </a:pPr>
            <a:r>
              <a:rPr lang="it" sz="1200">
                <a:latin typeface="Open Sans"/>
                <a:ea typeface="Open Sans"/>
                <a:cs typeface="Open Sans"/>
                <a:sym typeface="Open Sans"/>
              </a:rPr>
              <a:t>Se possibile arrivare a scegliere/scrivere a una definizione condivisa e accettata da tutti.</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it" sz="1200">
                <a:latin typeface="Open Sans"/>
                <a:ea typeface="Open Sans"/>
                <a:cs typeface="Open Sans"/>
                <a:sym typeface="Open Sans"/>
              </a:rPr>
              <a:t>Definizioni proposte di scienza</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Char char="●"/>
            </a:pPr>
            <a:r>
              <a:rPr lang="it" sz="1200">
                <a:latin typeface="Open Sans"/>
                <a:ea typeface="Open Sans"/>
                <a:cs typeface="Open Sans"/>
                <a:sym typeface="Open Sans"/>
              </a:rPr>
              <a:t>Insieme delle discipline fondate essenzialmente sull'osservazione, l'esperienza, il calcolo, o che hanno per oggetto la natura e gli esseri viventi, e che si avvalgono di linguaggi formalizzati (</a:t>
            </a:r>
            <a:r>
              <a:rPr lang="it" sz="1200" b="1">
                <a:latin typeface="Open Sans"/>
                <a:ea typeface="Open Sans"/>
                <a:cs typeface="Open Sans"/>
                <a:sym typeface="Open Sans"/>
              </a:rPr>
              <a:t>Treccani</a:t>
            </a:r>
            <a:r>
              <a:rPr lang="it" sz="1200">
                <a:latin typeface="Open Sans"/>
                <a:ea typeface="Open Sans"/>
                <a:cs typeface="Open Sans"/>
                <a:sym typeface="Open Sans"/>
              </a:rPr>
              <a:t>)</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Char char="●"/>
            </a:pPr>
            <a:r>
              <a:rPr lang="it" sz="1200">
                <a:latin typeface="Open Sans"/>
                <a:ea typeface="Open Sans"/>
                <a:cs typeface="Open Sans"/>
                <a:sym typeface="Open Sans"/>
              </a:rPr>
              <a:t>Sistema di conoscenze ottenute attraverso un'attività di ricerca prevalentemente organizzata con procedimenti metodici e rigorosi, coniugando la sperimentazione con ragionamenti logici condotti a partire da un insieme di assiomi, tipici delle scienze formali (</a:t>
            </a:r>
            <a:r>
              <a:rPr lang="it" sz="1200" b="1">
                <a:latin typeface="Open Sans"/>
                <a:ea typeface="Open Sans"/>
                <a:cs typeface="Open Sans"/>
                <a:sym typeface="Open Sans"/>
              </a:rPr>
              <a:t>Wikipedia</a:t>
            </a:r>
            <a:r>
              <a:rPr lang="it" sz="1200">
                <a:latin typeface="Open Sans"/>
                <a:ea typeface="Open Sans"/>
                <a:cs typeface="Open Sans"/>
                <a:sym typeface="Open Sans"/>
              </a:rPr>
              <a:t>)</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Char char="●"/>
            </a:pPr>
            <a:r>
              <a:rPr lang="it" sz="1200">
                <a:latin typeface="Open Sans"/>
                <a:ea typeface="Open Sans"/>
                <a:cs typeface="Open Sans"/>
                <a:sym typeface="Open Sans"/>
              </a:rPr>
              <a:t>Complesso organico e sistematico delle conoscenze che si possiedono intorno a uno o più ordini di fenomeni naturali; insieme delle conoscenze organizzate che permettono di accertare verità universalmente valide (</a:t>
            </a:r>
            <a:r>
              <a:rPr lang="it" sz="1200" b="1">
                <a:latin typeface="Open Sans"/>
                <a:ea typeface="Open Sans"/>
                <a:cs typeface="Open Sans"/>
                <a:sym typeface="Open Sans"/>
              </a:rPr>
              <a:t>Garzanti</a:t>
            </a:r>
            <a:r>
              <a:rPr lang="it" sz="1200">
                <a:latin typeface="Open Sans"/>
                <a:ea typeface="Open Sans"/>
                <a:cs typeface="Open Sans"/>
                <a:sym typeface="Open Sans"/>
              </a:rPr>
              <a:t>)</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Char char="●"/>
            </a:pPr>
            <a:r>
              <a:rPr lang="it" sz="1200">
                <a:latin typeface="Open Sans"/>
                <a:ea typeface="Open Sans"/>
                <a:cs typeface="Open Sans"/>
                <a:sym typeface="Open Sans"/>
              </a:rPr>
              <a:t>La scienza è un insieme organico di conoscenze ottenute tramite un processo di osservazione e descrizione da parte dell'uomo, per spiegare la realtà osservata. (</a:t>
            </a:r>
            <a:r>
              <a:rPr lang="it" sz="1200" b="1">
                <a:latin typeface="Open Sans"/>
                <a:ea typeface="Open Sans"/>
                <a:cs typeface="Open Sans"/>
                <a:sym typeface="Open Sans"/>
              </a:rPr>
              <a:t>Okpedia</a:t>
            </a:r>
            <a:r>
              <a:rPr lang="it" sz="1200">
                <a:latin typeface="Open Sans"/>
                <a:ea typeface="Open Sans"/>
                <a:cs typeface="Open Sans"/>
                <a:sym typeface="Open Sans"/>
              </a:rPr>
              <a:t>)</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Char char="●"/>
            </a:pPr>
            <a:r>
              <a:rPr lang="it" sz="1200">
                <a:latin typeface="Open Sans"/>
                <a:ea typeface="Open Sans"/>
                <a:cs typeface="Open Sans"/>
                <a:sym typeface="Open Sans"/>
              </a:rPr>
              <a:t>Complesso organico e sistematico delle conoscenze, determinate in base a un principio rigoroso di verifica della loro validità, attraverso lo studio e l'applicazione di metodi teorici e sperimentali (</a:t>
            </a:r>
            <a:r>
              <a:rPr lang="it" sz="1200" b="1">
                <a:latin typeface="Open Sans"/>
                <a:ea typeface="Open Sans"/>
                <a:cs typeface="Open Sans"/>
                <a:sym typeface="Open Sans"/>
              </a:rPr>
              <a:t>Hoepli</a:t>
            </a:r>
            <a:r>
              <a:rPr lang="it" sz="1200">
                <a:latin typeface="Open Sans"/>
                <a:ea typeface="Open Sans"/>
                <a:cs typeface="Open Sans"/>
                <a:sym typeface="Open Sans"/>
              </a:rPr>
              <a:t>)</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Char char="●"/>
            </a:pPr>
            <a:r>
              <a:rPr lang="it" sz="1200">
                <a:latin typeface="Open Sans"/>
                <a:ea typeface="Open Sans"/>
                <a:cs typeface="Open Sans"/>
                <a:sym typeface="Open Sans"/>
              </a:rPr>
              <a:t>Attività speculativa intesa ad analizzare, definire e interpretare la realtà sulla base di criteri rigorosi e coerenti (</a:t>
            </a:r>
            <a:r>
              <a:rPr lang="it" sz="1200" b="1">
                <a:latin typeface="Open Sans"/>
                <a:ea typeface="Open Sans"/>
                <a:cs typeface="Open Sans"/>
                <a:sym typeface="Open Sans"/>
              </a:rPr>
              <a:t>Sabatini Coletti</a:t>
            </a:r>
            <a:r>
              <a:rPr lang="it" sz="1200">
                <a:latin typeface="Open Sans"/>
                <a:ea typeface="Open Sans"/>
                <a:cs typeface="Open Sans"/>
                <a:sym typeface="Open Sans"/>
              </a:rPr>
              <a:t>)</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Char char="●"/>
            </a:pPr>
            <a:r>
              <a:rPr lang="it" sz="1200">
                <a:latin typeface="Open Sans"/>
                <a:ea typeface="Open Sans"/>
                <a:cs typeface="Open Sans"/>
                <a:sym typeface="Open Sans"/>
              </a:rPr>
              <a:t>Insieme di conoscenze rigorosamente controllate e sistematicamente ordinate che consente di giungere a verità obiettive intorno a un determinato ordine di fenomeni o di concetti (</a:t>
            </a:r>
            <a:r>
              <a:rPr lang="it" sz="1200" b="1">
                <a:latin typeface="Open Sans"/>
                <a:ea typeface="Open Sans"/>
                <a:cs typeface="Open Sans"/>
                <a:sym typeface="Open Sans"/>
              </a:rPr>
              <a:t>De Mauro</a:t>
            </a:r>
            <a:r>
              <a:rPr lang="it" sz="1200">
                <a:latin typeface="Open Sans"/>
                <a:ea typeface="Open Sans"/>
                <a:cs typeface="Open Sans"/>
                <a:sym typeface="Open Sans"/>
              </a:rPr>
              <a:t>)</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Char char="●"/>
            </a:pPr>
            <a:r>
              <a:rPr lang="it" sz="1200">
                <a:latin typeface="Open Sans"/>
                <a:ea typeface="Open Sans"/>
                <a:cs typeface="Open Sans"/>
                <a:sym typeface="Open Sans"/>
              </a:rPr>
              <a:t>Insieme di conoscenze rigorosamente controllate e sistematicamente ordinate che consente di giungere a verità obiettive intorno a un determinato ordine di fenomeni o di concetti (</a:t>
            </a:r>
            <a:r>
              <a:rPr lang="it" sz="1200" b="1">
                <a:latin typeface="Open Sans"/>
                <a:ea typeface="Open Sans"/>
                <a:cs typeface="Open Sans"/>
                <a:sym typeface="Open Sans"/>
              </a:rPr>
              <a:t>Olivetti</a:t>
            </a:r>
            <a:r>
              <a:rPr lang="it" sz="1200">
                <a:latin typeface="Open Sans"/>
                <a:ea typeface="Open Sans"/>
                <a:cs typeface="Open Sans"/>
                <a:sym typeface="Open Sans"/>
              </a:rPr>
              <a:t>)</a:t>
            </a: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2d43493d14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2d43493d14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it" sz="1200">
                <a:latin typeface="Open Sans"/>
                <a:ea typeface="Open Sans"/>
                <a:cs typeface="Open Sans"/>
                <a:sym typeface="Open Sans"/>
              </a:rPr>
              <a:t>Nasce a Milano nel 1948 da genitori di Soragna (Parma) di origine contadina, cresce in un ambiente stimolante: tra i ricordi più cari quello della madre appassionata dell’opera e del padre che amava leggere “ I Miserabili” di Victor Hugo. Dai genitori eredita una notevole forza di carattere e la perseveranza nel perseguire i propri sogni.</a:t>
            </a: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it" sz="1200">
                <a:latin typeface="Open Sans"/>
                <a:ea typeface="Open Sans"/>
                <a:cs typeface="Open Sans"/>
                <a:sym typeface="Open Sans"/>
              </a:rPr>
              <a:t>Alberto Mantovani è un oncologo e immunologo, uno dei più autorevoli scienziati italiani. Buona parte dei suoi studi si sono concentrati sulla ricerca di cure per il cancro, principalmente fondate sull’uso di particolari proteine e dei macrofagi. Dal 2005 è direttore della Fondazione Humanitas per la Ricerca. Per le sue ricerche ha ricevuto numerosi premi, tra i quali il Marie T. Bonazinga Award, il Premio EFIS-Schering Plough, il Premio Internazionale Galileo Galilei e il premio Milstein.</a:t>
            </a: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it" sz="1200">
                <a:latin typeface="Open Sans"/>
                <a:ea typeface="Open Sans"/>
                <a:cs typeface="Open Sans"/>
                <a:sym typeface="Open Sans"/>
              </a:rPr>
              <a:t>Per approfondire la conoscenza di Alberto Mantovani si può leggere la </a:t>
            </a:r>
            <a:r>
              <a:rPr lang="it" sz="1200" u="sng">
                <a:solidFill>
                  <a:schemeClr val="hlink"/>
                </a:solidFill>
                <a:latin typeface="Open Sans"/>
                <a:ea typeface="Open Sans"/>
                <a:cs typeface="Open Sans"/>
                <a:sym typeface="Open Sans"/>
                <a:hlinkClick r:id="rId3"/>
              </a:rPr>
              <a:t>ricerca biografica realizzata da studenti della classe 3B LSA dell’ISISS Majorana di Santa Maria a Vico (CE), a.s. 2020/2021</a:t>
            </a: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2f643e923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2f643e923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Open Sans Medium"/>
              <a:buAutoNum type="arabicPeriod"/>
            </a:pPr>
            <a:r>
              <a:rPr lang="it" sz="1200">
                <a:solidFill>
                  <a:schemeClr val="dk1"/>
                </a:solidFill>
                <a:latin typeface="Open Sans Medium"/>
                <a:ea typeface="Open Sans Medium"/>
                <a:cs typeface="Open Sans Medium"/>
                <a:sym typeface="Open Sans Medium"/>
              </a:rPr>
              <a:t>Nata da una “pesca miracolosa”, ovvero da una raccolta di informazioni non previste</a:t>
            </a:r>
            <a:endParaRPr sz="1200">
              <a:solidFill>
                <a:schemeClr val="dk1"/>
              </a:solidFill>
              <a:latin typeface="Open Sans Medium"/>
              <a:ea typeface="Open Sans Medium"/>
              <a:cs typeface="Open Sans Medium"/>
              <a:sym typeface="Open Sans Medium"/>
            </a:endParaRPr>
          </a:p>
          <a:p>
            <a:pPr marL="457200" lvl="0" indent="-304800" algn="l" rtl="0">
              <a:spcBef>
                <a:spcPts val="0"/>
              </a:spcBef>
              <a:spcAft>
                <a:spcPts val="0"/>
              </a:spcAft>
              <a:buClr>
                <a:schemeClr val="dk1"/>
              </a:buClr>
              <a:buSzPts val="1200"/>
              <a:buFont typeface="Open Sans Medium"/>
              <a:buAutoNum type="arabicPeriod"/>
            </a:pPr>
            <a:r>
              <a:rPr lang="it" sz="1200">
                <a:solidFill>
                  <a:schemeClr val="dk1"/>
                </a:solidFill>
                <a:latin typeface="Open Sans Medium"/>
                <a:ea typeface="Open Sans Medium"/>
                <a:cs typeface="Open Sans Medium"/>
                <a:sym typeface="Open Sans Medium"/>
              </a:rPr>
              <a:t>Guidata dalle ipotesi, da una domanda che sorge nella mente di qualcuno</a:t>
            </a:r>
            <a:endParaRPr sz="1200">
              <a:solidFill>
                <a:schemeClr val="dk1"/>
              </a:solidFill>
              <a:latin typeface="Open Sans Medium"/>
              <a:ea typeface="Open Sans Medium"/>
              <a:cs typeface="Open Sans Medium"/>
              <a:sym typeface="Open Sans Medium"/>
            </a:endParaRPr>
          </a:p>
          <a:p>
            <a:pPr marL="457200" lvl="0" indent="-304800" algn="l" rtl="0">
              <a:spcBef>
                <a:spcPts val="0"/>
              </a:spcBef>
              <a:spcAft>
                <a:spcPts val="0"/>
              </a:spcAft>
              <a:buClr>
                <a:schemeClr val="dk1"/>
              </a:buClr>
              <a:buSzPts val="1200"/>
              <a:buFont typeface="Open Sans Medium"/>
              <a:buAutoNum type="arabicPeriod"/>
            </a:pPr>
            <a:r>
              <a:rPr lang="it" sz="1200">
                <a:solidFill>
                  <a:schemeClr val="dk1"/>
                </a:solidFill>
                <a:latin typeface="Open Sans Medium"/>
                <a:ea typeface="Open Sans Medium"/>
                <a:cs typeface="Open Sans Medium"/>
                <a:sym typeface="Open Sans Medium"/>
              </a:rPr>
              <a:t>Dallo studio di qualcosa, per es. una molecola, che porta a farsi delle domande che innescano una ricerca</a:t>
            </a:r>
            <a:endParaRPr sz="1200">
              <a:solidFill>
                <a:schemeClr val="dk1"/>
              </a:solidFill>
              <a:latin typeface="Open Sans Medium"/>
              <a:ea typeface="Open Sans Medium"/>
              <a:cs typeface="Open Sans Medium"/>
              <a:sym typeface="Open Sans Medium"/>
            </a:endParaRPr>
          </a:p>
          <a:p>
            <a:pPr marL="457200" lvl="0" indent="-304800" algn="l" rtl="0">
              <a:spcBef>
                <a:spcPts val="0"/>
              </a:spcBef>
              <a:spcAft>
                <a:spcPts val="0"/>
              </a:spcAft>
              <a:buClr>
                <a:schemeClr val="dk1"/>
              </a:buClr>
              <a:buSzPts val="1200"/>
              <a:buFont typeface="Open Sans Medium"/>
              <a:buAutoNum type="arabicPeriod"/>
            </a:pPr>
            <a:r>
              <a:rPr lang="it" sz="1200">
                <a:solidFill>
                  <a:schemeClr val="dk1"/>
                </a:solidFill>
                <a:latin typeface="Open Sans Medium"/>
                <a:ea typeface="Open Sans Medium"/>
                <a:cs typeface="Open Sans Medium"/>
                <a:sym typeface="Open Sans Medium"/>
              </a:rPr>
              <a:t>Dall’intelligenza artificiale, ovvero dall’elaborazione dei dati effettuata grazie ai computer</a:t>
            </a:r>
            <a:endParaRPr sz="1200">
              <a:solidFill>
                <a:schemeClr val="dk1"/>
              </a:solidFill>
              <a:latin typeface="Open Sans Medium"/>
              <a:ea typeface="Open Sans Medium"/>
              <a:cs typeface="Open Sans Medium"/>
              <a:sym typeface="Open Sans Medium"/>
            </a:endParaRPr>
          </a:p>
          <a:p>
            <a:pPr marL="457200" lvl="0" indent="-304800" algn="l" rtl="0">
              <a:spcBef>
                <a:spcPts val="0"/>
              </a:spcBef>
              <a:spcAft>
                <a:spcPts val="0"/>
              </a:spcAft>
              <a:buClr>
                <a:schemeClr val="dk1"/>
              </a:buClr>
              <a:buSzPts val="1200"/>
              <a:buFont typeface="Open Sans Medium"/>
              <a:buAutoNum type="arabicPeriod"/>
            </a:pPr>
            <a:r>
              <a:rPr lang="it" sz="1200">
                <a:solidFill>
                  <a:schemeClr val="dk1"/>
                </a:solidFill>
                <a:latin typeface="Open Sans Medium"/>
                <a:ea typeface="Open Sans Medium"/>
                <a:cs typeface="Open Sans Medium"/>
                <a:sym typeface="Open Sans Medium"/>
              </a:rPr>
              <a:t>Da una emergenza che spinge a fare ricerca per affrontarla e risolverla</a:t>
            </a:r>
            <a:endParaRPr sz="1200">
              <a:solidFill>
                <a:schemeClr val="dk1"/>
              </a:solidFill>
              <a:latin typeface="Open Sans Medium"/>
              <a:ea typeface="Open Sans Medium"/>
              <a:cs typeface="Open Sans Medium"/>
              <a:sym typeface="Open Sans Medium"/>
            </a:endParaRPr>
          </a:p>
          <a:p>
            <a:pPr marL="457200" lvl="0" indent="-304800" algn="l" rtl="0">
              <a:spcBef>
                <a:spcPts val="0"/>
              </a:spcBef>
              <a:spcAft>
                <a:spcPts val="0"/>
              </a:spcAft>
              <a:buClr>
                <a:schemeClr val="dk1"/>
              </a:buClr>
              <a:buSzPts val="1200"/>
              <a:buFont typeface="Open Sans Medium"/>
              <a:buAutoNum type="arabicPeriod"/>
            </a:pPr>
            <a:r>
              <a:rPr lang="it" sz="1200">
                <a:solidFill>
                  <a:schemeClr val="dk1"/>
                </a:solidFill>
                <a:latin typeface="Open Sans Medium"/>
                <a:ea typeface="Open Sans Medium"/>
                <a:cs typeface="Open Sans Medium"/>
                <a:sym typeface="Open Sans Medium"/>
              </a:rPr>
              <a:t>Dalla responsabilità sociale degli scienziati, per risolvere i problemi di qualcuno</a:t>
            </a:r>
            <a:endParaRPr sz="1200">
              <a:solidFill>
                <a:schemeClr val="dk1"/>
              </a:solidFill>
              <a:latin typeface="Open Sans Medium"/>
              <a:ea typeface="Open Sans Medium"/>
              <a:cs typeface="Open Sans Medium"/>
              <a:sym typeface="Open Sans Medium"/>
            </a:endParaRPr>
          </a:p>
          <a:p>
            <a:pPr marL="0" lvl="0" indent="0" algn="l" rtl="0">
              <a:spcBef>
                <a:spcPts val="0"/>
              </a:spcBef>
              <a:spcAft>
                <a:spcPts val="0"/>
              </a:spcAft>
              <a:buNone/>
            </a:pPr>
            <a:endParaRPr sz="1200">
              <a:solidFill>
                <a:schemeClr val="dk1"/>
              </a:solidFill>
              <a:latin typeface="Open Sans Medium"/>
              <a:ea typeface="Open Sans Medium"/>
              <a:cs typeface="Open Sans Medium"/>
              <a:sym typeface="Open Sans Medium"/>
            </a:endParaRPr>
          </a:p>
          <a:p>
            <a:pPr marL="0" lvl="0" indent="0" algn="l" rtl="0">
              <a:spcBef>
                <a:spcPts val="0"/>
              </a:spcBef>
              <a:spcAft>
                <a:spcPts val="0"/>
              </a:spcAft>
              <a:buNone/>
            </a:pPr>
            <a:r>
              <a:rPr lang="it" sz="1200">
                <a:solidFill>
                  <a:schemeClr val="dk1"/>
                </a:solidFill>
                <a:latin typeface="Open Sans Medium"/>
                <a:ea typeface="Open Sans Medium"/>
                <a:cs typeface="Open Sans Medium"/>
                <a:sym typeface="Open Sans Medium"/>
              </a:rPr>
              <a:t>Domande: </a:t>
            </a:r>
            <a:endParaRPr sz="1200">
              <a:solidFill>
                <a:schemeClr val="dk1"/>
              </a:solidFill>
              <a:latin typeface="Open Sans Medium"/>
              <a:ea typeface="Open Sans Medium"/>
              <a:cs typeface="Open Sans Medium"/>
              <a:sym typeface="Open Sans Medium"/>
            </a:endParaRPr>
          </a:p>
          <a:p>
            <a:pPr marL="457200" lvl="0" indent="-304800" algn="l" rtl="0">
              <a:spcBef>
                <a:spcPts val="0"/>
              </a:spcBef>
              <a:spcAft>
                <a:spcPts val="0"/>
              </a:spcAft>
              <a:buClr>
                <a:schemeClr val="dk1"/>
              </a:buClr>
              <a:buSzPts val="1200"/>
              <a:buFont typeface="Open Sans Medium"/>
              <a:buChar char="-"/>
            </a:pPr>
            <a:r>
              <a:rPr lang="it" sz="1200" i="1">
                <a:solidFill>
                  <a:schemeClr val="dk1"/>
                </a:solidFill>
                <a:latin typeface="Open Sans Medium"/>
                <a:ea typeface="Open Sans Medium"/>
                <a:cs typeface="Open Sans Medium"/>
                <a:sym typeface="Open Sans Medium"/>
              </a:rPr>
              <a:t>che esempi potremmo fare per ognuna di queste, o almeno per alcune di queste?</a:t>
            </a:r>
            <a:endParaRPr sz="1200" i="1">
              <a:solidFill>
                <a:schemeClr val="dk1"/>
              </a:solidFill>
              <a:latin typeface="Open Sans Medium"/>
              <a:ea typeface="Open Sans Medium"/>
              <a:cs typeface="Open Sans Medium"/>
              <a:sym typeface="Open Sans Medium"/>
            </a:endParaRPr>
          </a:p>
          <a:p>
            <a:pPr marL="457200" lvl="0" indent="-304800" algn="l" rtl="0">
              <a:spcBef>
                <a:spcPts val="0"/>
              </a:spcBef>
              <a:spcAft>
                <a:spcPts val="0"/>
              </a:spcAft>
              <a:buClr>
                <a:schemeClr val="dk1"/>
              </a:buClr>
              <a:buSzPts val="1200"/>
              <a:buFont typeface="Open Sans Medium"/>
              <a:buChar char="-"/>
            </a:pPr>
            <a:r>
              <a:rPr lang="it" sz="1200" i="1">
                <a:solidFill>
                  <a:schemeClr val="dk1"/>
                </a:solidFill>
                <a:latin typeface="Open Sans Medium"/>
                <a:ea typeface="Open Sans Medium"/>
                <a:cs typeface="Open Sans Medium"/>
                <a:sym typeface="Open Sans Medium"/>
              </a:rPr>
              <a:t>una di queste è sempre presente, se non come origine come punto necessario di passaggio, quale?</a:t>
            </a:r>
            <a:endParaRPr sz="1200">
              <a:solidFill>
                <a:schemeClr val="dk1"/>
              </a:solidFill>
              <a:latin typeface="Open Sans Medium"/>
              <a:ea typeface="Open Sans Medium"/>
              <a:cs typeface="Open Sans Medium"/>
              <a:sym typeface="Open Sans Medium"/>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d43493d14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2d43493d14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200">
                <a:solidFill>
                  <a:schemeClr val="dk1"/>
                </a:solidFill>
                <a:latin typeface="Open Sans"/>
                <a:ea typeface="Open Sans"/>
                <a:cs typeface="Open Sans"/>
                <a:sym typeface="Open Sans"/>
              </a:rPr>
              <a:t>Una volta deciso di intraprendere un percorso di ricerca, ci sono 6 tappe fondamentali:</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AutoNum type="arabicPeriod"/>
            </a:pPr>
            <a:r>
              <a:rPr lang="it" sz="1200">
                <a:solidFill>
                  <a:schemeClr val="dk1"/>
                </a:solidFill>
                <a:latin typeface="Open Sans"/>
                <a:ea typeface="Open Sans"/>
                <a:cs typeface="Open Sans"/>
                <a:sym typeface="Open Sans"/>
              </a:rPr>
              <a:t>Osservazione del fenomeno, attraverso i sensi e/o gli strumenti.</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AutoNum type="arabicPeriod"/>
            </a:pPr>
            <a:r>
              <a:rPr lang="it" sz="1200">
                <a:solidFill>
                  <a:schemeClr val="dk1"/>
                </a:solidFill>
                <a:latin typeface="Open Sans"/>
                <a:ea typeface="Open Sans"/>
                <a:cs typeface="Open Sans"/>
                <a:sym typeface="Open Sans"/>
              </a:rPr>
              <a:t>La formulazione di un’ipotesi per rispondere alla domanda e/o spiegare un fenomeno (attenzione: l'ipotesi deve essere testabile!)</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AutoNum type="arabicPeriod"/>
            </a:pPr>
            <a:r>
              <a:rPr lang="it" sz="1200">
                <a:solidFill>
                  <a:schemeClr val="dk1"/>
                </a:solidFill>
                <a:latin typeface="Open Sans"/>
                <a:ea typeface="Open Sans"/>
                <a:cs typeface="Open Sans"/>
                <a:sym typeface="Open Sans"/>
              </a:rPr>
              <a:t>La verifica dell’ipotesi viene effettuata tramite esperimenti, che devono essere oggettivi, controllabili e delimitati a un solo fattore. Gli esperimenti devono essere ripetibili.</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AutoNum type="arabicPeriod"/>
            </a:pPr>
            <a:r>
              <a:rPr lang="it" sz="1200">
                <a:solidFill>
                  <a:schemeClr val="dk1"/>
                </a:solidFill>
                <a:latin typeface="Open Sans"/>
                <a:ea typeface="Open Sans"/>
                <a:cs typeface="Open Sans"/>
                <a:sym typeface="Open Sans"/>
              </a:rPr>
              <a:t>Tutti i dati prodotti durante l’esperimento devono essere analizzati e sintetizzati in tabelle o grafici.</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AutoNum type="arabicPeriod"/>
            </a:pPr>
            <a:r>
              <a:rPr lang="it" sz="1200">
                <a:solidFill>
                  <a:schemeClr val="dk1"/>
                </a:solidFill>
                <a:latin typeface="Open Sans"/>
                <a:ea typeface="Open Sans"/>
                <a:cs typeface="Open Sans"/>
                <a:sym typeface="Open Sans"/>
              </a:rPr>
              <a:t>Se i risultati della verifica supportano l’ipotesi questa può essere confermata.</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AutoNum type="arabicPeriod"/>
            </a:pPr>
            <a:r>
              <a:rPr lang="it" sz="1200">
                <a:solidFill>
                  <a:schemeClr val="dk1"/>
                </a:solidFill>
                <a:latin typeface="Open Sans"/>
                <a:ea typeface="Open Sans"/>
                <a:cs typeface="Open Sans"/>
                <a:sym typeface="Open Sans"/>
              </a:rPr>
              <a:t>Tutto il percorso deve essere comunicato, con tutte le informazioni e i dati in modo che altri li possano analizzare e anche ripetere.</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it" sz="1200">
                <a:solidFill>
                  <a:schemeClr val="dk1"/>
                </a:solidFill>
                <a:latin typeface="Open Sans"/>
                <a:ea typeface="Open Sans"/>
                <a:cs typeface="Open Sans"/>
                <a:sym typeface="Open Sans"/>
              </a:rPr>
              <a:t>PS. </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it" sz="1200">
                <a:solidFill>
                  <a:schemeClr val="dk1"/>
                </a:solidFill>
                <a:latin typeface="Open Sans"/>
                <a:ea typeface="Open Sans"/>
                <a:cs typeface="Open Sans"/>
                <a:sym typeface="Open Sans"/>
              </a:rPr>
              <a:t>Nessuna verifica è un fallimento, anche nel caso l’analisi dia esito negativo si ha un avanzamento delle conoscenze.</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it" sz="1200">
                <a:solidFill>
                  <a:schemeClr val="dk1"/>
                </a:solidFill>
                <a:latin typeface="Open Sans"/>
                <a:ea typeface="Open Sans"/>
                <a:cs typeface="Open Sans"/>
                <a:sym typeface="Open Sans"/>
              </a:rPr>
              <a:t>Se un'ipotesi non si può sottoporre a verifica, allora non si può in nessun modo concludere che sia corretta.</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it" sz="1200">
                <a:solidFill>
                  <a:schemeClr val="dk1"/>
                </a:solidFill>
                <a:latin typeface="Open Sans"/>
                <a:ea typeface="Open Sans"/>
                <a:cs typeface="Open Sans"/>
                <a:sym typeface="Open Sans"/>
              </a:rPr>
              <a:t>DOMANDA STIMOLO:</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it" sz="1200" i="1">
                <a:solidFill>
                  <a:schemeClr val="dk1"/>
                </a:solidFill>
                <a:latin typeface="Open Sans"/>
                <a:ea typeface="Open Sans"/>
                <a:cs typeface="Open Sans"/>
                <a:sym typeface="Open Sans"/>
              </a:rPr>
              <a:t>Proviamo a fare un esempio di una ipotesi non verificabile?</a:t>
            </a:r>
            <a:endParaRPr sz="1200" i="1">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d43493d1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2d43493d1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i="1">
              <a:latin typeface="Open Sans Medium"/>
              <a:ea typeface="Open Sans Medium"/>
              <a:cs typeface="Open Sans Medium"/>
              <a:sym typeface="Open Sans Medium"/>
            </a:endParaRPr>
          </a:p>
          <a:p>
            <a:pPr marL="0" lvl="0" indent="0" algn="l" rtl="0">
              <a:spcBef>
                <a:spcPts val="0"/>
              </a:spcBef>
              <a:spcAft>
                <a:spcPts val="0"/>
              </a:spcAft>
              <a:buNone/>
            </a:pPr>
            <a:r>
              <a:rPr lang="it" sz="1200">
                <a:latin typeface="Open Sans Medium"/>
                <a:ea typeface="Open Sans Medium"/>
                <a:cs typeface="Open Sans Medium"/>
                <a:sym typeface="Open Sans Medium"/>
              </a:rPr>
              <a:t>DOMANDA STIMOLO PRIMA DELLA VISIONE</a:t>
            </a:r>
            <a:endParaRPr sz="1200">
              <a:latin typeface="Open Sans Medium"/>
              <a:ea typeface="Open Sans Medium"/>
              <a:cs typeface="Open Sans Medium"/>
              <a:sym typeface="Open Sans Medium"/>
            </a:endParaRPr>
          </a:p>
          <a:p>
            <a:pPr marL="457200" lvl="0" indent="-304800" algn="l" rtl="0">
              <a:spcBef>
                <a:spcPts val="0"/>
              </a:spcBef>
              <a:spcAft>
                <a:spcPts val="0"/>
              </a:spcAft>
              <a:buSzPts val="1200"/>
              <a:buFont typeface="Open Sans Medium"/>
              <a:buChar char="-"/>
            </a:pPr>
            <a:r>
              <a:rPr lang="it" sz="1200" i="1">
                <a:latin typeface="Open Sans Medium"/>
                <a:ea typeface="Open Sans Medium"/>
                <a:cs typeface="Open Sans Medium"/>
                <a:sym typeface="Open Sans Medium"/>
              </a:rPr>
              <a:t>Cosa rispondereste?</a:t>
            </a:r>
            <a:endParaRPr sz="1200" i="1">
              <a:latin typeface="Open Sans Medium"/>
              <a:ea typeface="Open Sans Medium"/>
              <a:cs typeface="Open Sans Medium"/>
              <a:sym typeface="Open Sans Medium"/>
            </a:endParaRPr>
          </a:p>
          <a:p>
            <a:pPr marL="0" lvl="0" indent="0" algn="l" rtl="0">
              <a:spcBef>
                <a:spcPts val="0"/>
              </a:spcBef>
              <a:spcAft>
                <a:spcPts val="0"/>
              </a:spcAft>
              <a:buNone/>
            </a:pPr>
            <a:endParaRPr sz="1200" i="1">
              <a:latin typeface="Open Sans Medium"/>
              <a:ea typeface="Open Sans Medium"/>
              <a:cs typeface="Open Sans Medium"/>
              <a:sym typeface="Open Sans Medium"/>
            </a:endParaRPr>
          </a:p>
          <a:p>
            <a:pPr marL="0" lvl="0" indent="0" algn="l" rtl="0">
              <a:spcBef>
                <a:spcPts val="0"/>
              </a:spcBef>
              <a:spcAft>
                <a:spcPts val="0"/>
              </a:spcAft>
              <a:buNone/>
            </a:pPr>
            <a:r>
              <a:rPr lang="it" sz="1200">
                <a:latin typeface="Open Sans Medium"/>
                <a:ea typeface="Open Sans Medium"/>
                <a:cs typeface="Open Sans Medium"/>
                <a:sym typeface="Open Sans Medium"/>
              </a:rPr>
              <a:t>DOMANDA STIMOLO DOPO LA VISIONE</a:t>
            </a:r>
            <a:endParaRPr sz="1200">
              <a:latin typeface="Open Sans Medium"/>
              <a:ea typeface="Open Sans Medium"/>
              <a:cs typeface="Open Sans Medium"/>
              <a:sym typeface="Open Sans Medium"/>
            </a:endParaRPr>
          </a:p>
          <a:p>
            <a:pPr marL="457200" lvl="0" indent="-304800" algn="l" rtl="0">
              <a:spcBef>
                <a:spcPts val="0"/>
              </a:spcBef>
              <a:spcAft>
                <a:spcPts val="0"/>
              </a:spcAft>
              <a:buSzPts val="1200"/>
              <a:buFont typeface="Open Sans Medium"/>
              <a:buChar char="-"/>
            </a:pPr>
            <a:r>
              <a:rPr lang="it" sz="1200" i="1">
                <a:latin typeface="Open Sans Medium"/>
                <a:ea typeface="Open Sans Medium"/>
                <a:cs typeface="Open Sans Medium"/>
                <a:sym typeface="Open Sans Medium"/>
              </a:rPr>
              <a:t>Siete d’accordo con quello che dice il prof. Mantovani?</a:t>
            </a:r>
            <a:endParaRPr/>
          </a:p>
        </p:txBody>
      </p:sp>
    </p:spTree>
    <p:extLst>
      <p:ext uri="{BB962C8B-B14F-4D97-AF65-F5344CB8AC3E}">
        <p14:creationId xmlns:p14="http://schemas.microsoft.com/office/powerpoint/2010/main" val="128412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ccffb5cd2_1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1ccffb5cd2_1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200" i="1">
                <a:solidFill>
                  <a:schemeClr val="dk1"/>
                </a:solidFill>
                <a:latin typeface="Open Sans Medium"/>
                <a:ea typeface="Open Sans Medium"/>
                <a:cs typeface="Open Sans Medium"/>
                <a:sym typeface="Open Sans Medium"/>
              </a:rPr>
              <a:t>Infine, a cosa serve la ricerca scientifica?</a:t>
            </a:r>
            <a:endParaRPr sz="1200" i="1">
              <a:solidFill>
                <a:schemeClr val="dk1"/>
              </a:solidFill>
              <a:latin typeface="Open Sans Medium"/>
              <a:ea typeface="Open Sans Medium"/>
              <a:cs typeface="Open Sans Medium"/>
              <a:sym typeface="Open Sans Medium"/>
            </a:endParaRPr>
          </a:p>
          <a:p>
            <a:pPr marL="0" lvl="0" indent="0" algn="l" rtl="0">
              <a:spcBef>
                <a:spcPts val="0"/>
              </a:spcBef>
              <a:spcAft>
                <a:spcPts val="0"/>
              </a:spcAft>
              <a:buNone/>
            </a:pPr>
            <a:endParaRPr sz="1200" i="1">
              <a:solidFill>
                <a:schemeClr val="dk1"/>
              </a:solidFill>
              <a:latin typeface="Open Sans Medium"/>
              <a:ea typeface="Open Sans Medium"/>
              <a:cs typeface="Open Sans Medium"/>
              <a:sym typeface="Open Sans Medium"/>
            </a:endParaRPr>
          </a:p>
          <a:p>
            <a:pPr marL="0" lvl="0" indent="0" algn="l" rtl="0">
              <a:spcBef>
                <a:spcPts val="0"/>
              </a:spcBef>
              <a:spcAft>
                <a:spcPts val="0"/>
              </a:spcAft>
              <a:buNone/>
            </a:pPr>
            <a:r>
              <a:rPr lang="it" sz="1200">
                <a:solidFill>
                  <a:schemeClr val="dk1"/>
                </a:solidFill>
                <a:latin typeface="Open Sans Medium"/>
                <a:ea typeface="Open Sans Medium"/>
                <a:cs typeface="Open Sans Medium"/>
                <a:sym typeface="Open Sans Medium"/>
              </a:rPr>
              <a:t>Raccogliere le risposte e confrontarle tra loro, cercando di fare emergere diversi livelli di utilità della ricerca scientifica, dalla ricerca pura fatta per il solo progresso della conoscenza umana, fino alla ricerca finalizzata alla risoluzione di un problema specifico, anche di natura puramente commerciale.</a:t>
            </a:r>
            <a:endParaRPr sz="1200">
              <a:solidFill>
                <a:schemeClr val="dk1"/>
              </a:solidFill>
              <a:latin typeface="Open Sans Medium"/>
              <a:ea typeface="Open Sans Medium"/>
              <a:cs typeface="Open Sans Medium"/>
              <a:sym typeface="Open Sans Medium"/>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32a2b934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32a2b934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200">
                <a:latin typeface="Open Sans"/>
                <a:ea typeface="Open Sans"/>
                <a:cs typeface="Open Sans"/>
                <a:sym typeface="Open Sans"/>
              </a:rPr>
              <a:t>Per introdurre lo step successivo, ovvero il rapporto tra scienza e società, proporre la visione di questa breve clip</a:t>
            </a:r>
            <a:endParaRPr sz="1200">
              <a:latin typeface="Open Sans"/>
              <a:ea typeface="Open Sans"/>
              <a:cs typeface="Open Sans"/>
              <a:sym typeface="Open Sans"/>
            </a:endParaRPr>
          </a:p>
          <a:p>
            <a:pPr marL="0" lvl="0" indent="0" algn="l" rtl="0">
              <a:spcBef>
                <a:spcPts val="0"/>
              </a:spcBef>
              <a:spcAft>
                <a:spcPts val="0"/>
              </a:spcAft>
              <a:buNone/>
            </a:pPr>
            <a:endParaRPr sz="1200" i="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it" sz="1200">
                <a:solidFill>
                  <a:schemeClr val="dk1"/>
                </a:solidFill>
                <a:latin typeface="Open Sans"/>
                <a:ea typeface="Open Sans"/>
                <a:cs typeface="Open Sans"/>
                <a:sym typeface="Open Sans"/>
              </a:rPr>
              <a:t>DOMANDA STIMOLO PRIMA DELLA VISIONE</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it" sz="1200" i="1">
                <a:solidFill>
                  <a:schemeClr val="dk1"/>
                </a:solidFill>
                <a:latin typeface="Open Sans"/>
                <a:ea typeface="Open Sans"/>
                <a:cs typeface="Open Sans"/>
                <a:sym typeface="Open Sans"/>
              </a:rPr>
              <a:t>Cosa rispondereste?</a:t>
            </a:r>
            <a:endParaRPr sz="12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it" sz="1200">
                <a:solidFill>
                  <a:schemeClr val="dk1"/>
                </a:solidFill>
                <a:latin typeface="Open Sans"/>
                <a:ea typeface="Open Sans"/>
                <a:cs typeface="Open Sans"/>
                <a:sym typeface="Open Sans"/>
              </a:rPr>
              <a:t>DOMANDA STIMOLO DOPO LA VISIONE</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it" sz="1200" i="1">
                <a:solidFill>
                  <a:schemeClr val="dk1"/>
                </a:solidFill>
                <a:latin typeface="Open Sans"/>
                <a:ea typeface="Open Sans"/>
                <a:cs typeface="Open Sans"/>
                <a:sym typeface="Open Sans"/>
              </a:rPr>
              <a:t>Siete d’accordo con quello che dice Roberta Villa?</a:t>
            </a:r>
            <a:endParaRPr sz="1200">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7yuswoi3TEo"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zEYTcfye88"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UhTcVdxunCo"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D45F"/>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997750" y="228600"/>
            <a:ext cx="2033326" cy="2033326"/>
          </a:xfrm>
          <a:prstGeom prst="rect">
            <a:avLst/>
          </a:prstGeom>
          <a:noFill/>
          <a:ln>
            <a:noFill/>
          </a:ln>
        </p:spPr>
      </p:pic>
      <p:sp>
        <p:nvSpPr>
          <p:cNvPr id="55" name="Google Shape;55;p13"/>
          <p:cNvSpPr txBox="1">
            <a:spLocks noGrp="1"/>
          </p:cNvSpPr>
          <p:nvPr>
            <p:ph type="ctrTitle"/>
          </p:nvPr>
        </p:nvSpPr>
        <p:spPr>
          <a:xfrm>
            <a:off x="666450" y="1603200"/>
            <a:ext cx="7811100" cy="269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sz="6200" b="1" i="1" dirty="0">
                <a:solidFill>
                  <a:schemeClr val="lt1"/>
                </a:solidFill>
                <a:highlight>
                  <a:srgbClr val="2677AC"/>
                </a:highlight>
                <a:latin typeface="Georgia"/>
                <a:ea typeface="Georgia"/>
                <a:cs typeface="Georgia"/>
                <a:sym typeface="Georgia"/>
              </a:rPr>
              <a:t>Masters of science</a:t>
            </a:r>
            <a:endParaRPr sz="6200" b="1" i="1" dirty="0">
              <a:solidFill>
                <a:schemeClr val="lt1"/>
              </a:solidFill>
              <a:highlight>
                <a:srgbClr val="2677AC"/>
              </a:highlight>
              <a:latin typeface="Georgia"/>
              <a:ea typeface="Georgia"/>
              <a:cs typeface="Georgia"/>
              <a:sym typeface="Georgia"/>
            </a:endParaRPr>
          </a:p>
          <a:p>
            <a:pPr marL="0" lvl="0" indent="0" algn="l" rtl="0">
              <a:lnSpc>
                <a:spcPct val="115000"/>
              </a:lnSpc>
              <a:spcBef>
                <a:spcPts val="0"/>
              </a:spcBef>
              <a:spcAft>
                <a:spcPts val="0"/>
              </a:spcAft>
              <a:buNone/>
            </a:pPr>
            <a:r>
              <a:rPr lang="it" sz="3200" dirty="0">
                <a:highlight>
                  <a:srgbClr val="F9F9F9"/>
                </a:highlight>
                <a:latin typeface="Helvetica Neue Light"/>
                <a:ea typeface="Helvetica Neue Light"/>
                <a:cs typeface="Helvetica Neue Light"/>
                <a:sym typeface="Helvetica Neue Light"/>
              </a:rPr>
              <a:t>A cosa serve la scienza?	</a:t>
            </a:r>
            <a:r>
              <a:rPr lang="it" sz="3200" dirty="0" smtClean="0">
                <a:highlight>
                  <a:srgbClr val="F9F9F9"/>
                </a:highlight>
                <a:latin typeface="Helvetica Neue Light"/>
                <a:ea typeface="Helvetica Neue Light"/>
                <a:cs typeface="Helvetica Neue Light"/>
                <a:sym typeface="Helvetica Neue Light"/>
              </a:rPr>
              <a:t/>
            </a:r>
            <a:br>
              <a:rPr lang="it" sz="3200" dirty="0" smtClean="0">
                <a:highlight>
                  <a:srgbClr val="F9F9F9"/>
                </a:highlight>
                <a:latin typeface="Helvetica Neue Light"/>
                <a:ea typeface="Helvetica Neue Light"/>
                <a:cs typeface="Helvetica Neue Light"/>
                <a:sym typeface="Helvetica Neue Light"/>
              </a:rPr>
            </a:br>
            <a:r>
              <a:rPr lang="it" sz="2000" dirty="0" smtClean="0">
                <a:latin typeface="Helvetica Neue"/>
                <a:ea typeface="Helvetica Neue"/>
                <a:cs typeface="Helvetica Neue"/>
                <a:sym typeface="Helvetica Neue"/>
              </a:rPr>
              <a:t>INTRO</a:t>
            </a:r>
            <a:endParaRPr sz="2000" dirty="0">
              <a:latin typeface="Helvetica Neue"/>
              <a:ea typeface="Helvetica Neue"/>
              <a:cs typeface="Helvetica Neue"/>
              <a:sym typeface="Helvetica Neue"/>
            </a:endParaRPr>
          </a:p>
        </p:txBody>
      </p:sp>
      <p:pic>
        <p:nvPicPr>
          <p:cNvPr id="56" name="Google Shape;56;p13"/>
          <p:cNvPicPr preferRelativeResize="0"/>
          <p:nvPr/>
        </p:nvPicPr>
        <p:blipFill>
          <a:blip r:embed="rId4">
            <a:alphaModFix/>
          </a:blip>
          <a:stretch>
            <a:fillRect/>
          </a:stretch>
        </p:blipFill>
        <p:spPr>
          <a:xfrm>
            <a:off x="6120000" y="4320000"/>
            <a:ext cx="2519999" cy="459310"/>
          </a:xfrm>
          <a:prstGeom prst="rect">
            <a:avLst/>
          </a:prstGeom>
          <a:noFill/>
          <a:ln>
            <a:noFill/>
          </a:ln>
        </p:spPr>
      </p:pic>
      <p:sp>
        <p:nvSpPr>
          <p:cNvPr id="57" name="Google Shape;57;p13"/>
          <p:cNvSpPr txBox="1"/>
          <p:nvPr/>
        </p:nvSpPr>
        <p:spPr>
          <a:xfrm>
            <a:off x="6447500" y="3997525"/>
            <a:ext cx="2191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it">
                <a:solidFill>
                  <a:srgbClr val="FFFFFF"/>
                </a:solidFill>
                <a:latin typeface="Open Sans Light"/>
                <a:ea typeface="Open Sans Light"/>
                <a:cs typeface="Open Sans Light"/>
                <a:sym typeface="Open Sans Light"/>
              </a:rPr>
              <a:t>con il supporto di</a:t>
            </a:r>
            <a:endParaRPr>
              <a:solidFill>
                <a:srgbClr val="FFFFFF"/>
              </a:solidFill>
              <a:latin typeface="Open Sans Light"/>
              <a:ea typeface="Open Sans Light"/>
              <a:cs typeface="Open Sans Light"/>
              <a:sym typeface="Open Sans Light"/>
            </a:endParaRPr>
          </a:p>
        </p:txBody>
      </p:sp>
      <p:pic>
        <p:nvPicPr>
          <p:cNvPr id="58" name="Google Shape;58;p13"/>
          <p:cNvPicPr preferRelativeResize="0"/>
          <p:nvPr/>
        </p:nvPicPr>
        <p:blipFill>
          <a:blip r:embed="rId5">
            <a:alphaModFix/>
          </a:blip>
          <a:stretch>
            <a:fillRect/>
          </a:stretch>
        </p:blipFill>
        <p:spPr>
          <a:xfrm>
            <a:off x="449700" y="228588"/>
            <a:ext cx="2523745" cy="76647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7200"/>
        </a:solidFill>
        <a:effectLst/>
      </p:bgPr>
    </p:bg>
    <p:spTree>
      <p:nvGrpSpPr>
        <p:cNvPr id="1" name="Shape 62"/>
        <p:cNvGrpSpPr/>
        <p:nvPr/>
      </p:nvGrpSpPr>
      <p:grpSpPr>
        <a:xfrm>
          <a:off x="0" y="0"/>
          <a:ext cx="0" cy="0"/>
          <a:chOff x="0" y="0"/>
          <a:chExt cx="0" cy="0"/>
        </a:xfrm>
      </p:grpSpPr>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328" y="92893"/>
            <a:ext cx="7279940" cy="4977737"/>
          </a:xfrm>
          <a:prstGeom prst="rect">
            <a:avLst/>
          </a:prstGeom>
        </p:spPr>
      </p:pic>
      <p:pic>
        <p:nvPicPr>
          <p:cNvPr id="2" name="7yuswoi3TEo"/>
          <p:cNvPicPr>
            <a:picLocks noRot="1" noChangeAspect="1"/>
          </p:cNvPicPr>
          <p:nvPr>
            <a:videoFile r:link="rId1"/>
          </p:nvPr>
        </p:nvPicPr>
        <p:blipFill>
          <a:blip r:embed="rId5"/>
          <a:stretch>
            <a:fillRect/>
          </a:stretch>
        </p:blipFill>
        <p:spPr>
          <a:xfrm>
            <a:off x="1383851" y="322729"/>
            <a:ext cx="6884894" cy="3872752"/>
          </a:xfrm>
          <a:prstGeom prst="rect">
            <a:avLst/>
          </a:prstGeom>
        </p:spPr>
      </p:pic>
      <p:sp>
        <p:nvSpPr>
          <p:cNvPr id="9" name="Google Shape;64;p14"/>
          <p:cNvSpPr txBox="1"/>
          <p:nvPr/>
        </p:nvSpPr>
        <p:spPr>
          <a:xfrm>
            <a:off x="96819" y="4578218"/>
            <a:ext cx="2872292"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2000" dirty="0" smtClean="0">
                <a:solidFill>
                  <a:srgbClr val="F9F9F9"/>
                </a:solidFill>
                <a:latin typeface="Helvetica Neue Light"/>
                <a:ea typeface="Helvetica Neue Light"/>
                <a:cs typeface="Helvetica Neue Light"/>
                <a:sym typeface="Helvetica Neue Light"/>
              </a:rPr>
              <a:t>GUARDA IL VIDEO</a:t>
            </a:r>
            <a:endParaRPr sz="2000" dirty="0">
              <a:solidFill>
                <a:srgbClr val="F9F9F9"/>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08263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250"/>
                                  </p:stCondLst>
                                  <p:iterate type="lt">
                                    <p:tmAbs val="0"/>
                                  </p:iterate>
                                  <p:childTnLst>
                                    <p:set>
                                      <p:cBhvr override="childStyle">
                                        <p:cTn id="6" dur="indefinite"/>
                                        <p:tgtEl>
                                          <p:spTgt spid="9"/>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D45F"/>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311700" y="0"/>
            <a:ext cx="8520600" cy="15324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rmAutofit/>
          </a:bodyPr>
          <a:lstStyle/>
          <a:p>
            <a:pPr marL="0" lvl="0" indent="0" algn="ctr" rtl="0">
              <a:lnSpc>
                <a:spcPct val="115000"/>
              </a:lnSpc>
              <a:spcBef>
                <a:spcPts val="0"/>
              </a:spcBef>
              <a:spcAft>
                <a:spcPts val="0"/>
              </a:spcAft>
              <a:buNone/>
            </a:pPr>
            <a:r>
              <a:rPr lang="it" sz="5000" b="1" i="1">
                <a:solidFill>
                  <a:schemeClr val="lt1"/>
                </a:solidFill>
                <a:highlight>
                  <a:srgbClr val="2677AC"/>
                </a:highlight>
                <a:latin typeface="Georgia"/>
                <a:ea typeface="Georgia"/>
                <a:cs typeface="Georgia"/>
                <a:sym typeface="Georgia"/>
              </a:rPr>
              <a:t>Che cos’è la scienza?</a:t>
            </a:r>
            <a:endParaRPr sz="5000" b="1" i="1">
              <a:solidFill>
                <a:schemeClr val="lt1"/>
              </a:solidFill>
              <a:highlight>
                <a:srgbClr val="2677AC"/>
              </a:highlight>
              <a:latin typeface="Georgia"/>
              <a:ea typeface="Georgia"/>
              <a:cs typeface="Georgia"/>
              <a:sym typeface="Georgia"/>
            </a:endParaRPr>
          </a:p>
        </p:txBody>
      </p:sp>
      <p:sp>
        <p:nvSpPr>
          <p:cNvPr id="70" name="Google Shape;70;p15"/>
          <p:cNvSpPr txBox="1">
            <a:spLocks noGrp="1"/>
          </p:cNvSpPr>
          <p:nvPr>
            <p:ph type="subTitle" idx="1"/>
          </p:nvPr>
        </p:nvSpPr>
        <p:spPr>
          <a:xfrm>
            <a:off x="311700" y="1147200"/>
            <a:ext cx="8520600" cy="792600"/>
          </a:xfrm>
          <a:prstGeom prst="rect">
            <a:avLst/>
          </a:prstGeom>
        </p:spPr>
        <p:txBody>
          <a:bodyPr spcFirstLastPara="1" wrap="square" lIns="91425" tIns="91425" rIns="91425" bIns="91425" anchor="ctr" anchorCtr="0">
            <a:normAutofit/>
          </a:bodyPr>
          <a:lstStyle/>
          <a:p>
            <a:pPr marL="0" lvl="0" indent="0" algn="ctr" rtl="0">
              <a:lnSpc>
                <a:spcPct val="80000"/>
              </a:lnSpc>
              <a:spcBef>
                <a:spcPts val="0"/>
              </a:spcBef>
              <a:spcAft>
                <a:spcPts val="0"/>
              </a:spcAft>
              <a:buNone/>
            </a:pPr>
            <a:r>
              <a:rPr lang="it" sz="1900" b="1">
                <a:solidFill>
                  <a:schemeClr val="lt1"/>
                </a:solidFill>
                <a:highlight>
                  <a:schemeClr val="dk1"/>
                </a:highlight>
                <a:latin typeface="Helvetica Neue"/>
                <a:ea typeface="Helvetica Neue"/>
                <a:cs typeface="Helvetica Neue"/>
                <a:sym typeface="Helvetica Neue"/>
              </a:rPr>
              <a:t>Proviamo a dare una definizione collegando alcune di queste parole</a:t>
            </a:r>
            <a:endParaRPr sz="1900" b="1">
              <a:solidFill>
                <a:schemeClr val="lt1"/>
              </a:solidFill>
              <a:highlight>
                <a:schemeClr val="dk1"/>
              </a:highlight>
              <a:latin typeface="Helvetica Neue"/>
              <a:ea typeface="Helvetica Neue"/>
              <a:cs typeface="Helvetica Neue"/>
              <a:sym typeface="Helvetica Neue"/>
            </a:endParaRPr>
          </a:p>
        </p:txBody>
      </p:sp>
      <p:pic>
        <p:nvPicPr>
          <p:cNvPr id="71" name="Google Shape;71;p15"/>
          <p:cNvPicPr preferRelativeResize="0"/>
          <p:nvPr/>
        </p:nvPicPr>
        <p:blipFill>
          <a:blip r:embed="rId3">
            <a:alphaModFix/>
          </a:blip>
          <a:stretch>
            <a:fillRect/>
          </a:stretch>
        </p:blipFill>
        <p:spPr>
          <a:xfrm>
            <a:off x="311700" y="2058660"/>
            <a:ext cx="8520599" cy="274439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7200"/>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subTitle" idx="1"/>
          </p:nvPr>
        </p:nvSpPr>
        <p:spPr>
          <a:xfrm>
            <a:off x="190050" y="3713125"/>
            <a:ext cx="64026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05"/>
              <a:buNone/>
            </a:pPr>
            <a:r>
              <a:rPr lang="it" sz="2040">
                <a:solidFill>
                  <a:schemeClr val="lt1"/>
                </a:solidFill>
                <a:latin typeface="Helvetica Neue Light"/>
                <a:ea typeface="Helvetica Neue Light"/>
                <a:cs typeface="Helvetica Neue Light"/>
                <a:sym typeface="Helvetica Neue Light"/>
              </a:rPr>
              <a:t>Alberto </a:t>
            </a:r>
            <a:r>
              <a:rPr lang="it" sz="2040" b="1">
                <a:solidFill>
                  <a:schemeClr val="lt1"/>
                </a:solidFill>
                <a:latin typeface="Helvetica Neue"/>
                <a:ea typeface="Helvetica Neue"/>
                <a:cs typeface="Helvetica Neue"/>
                <a:sym typeface="Helvetica Neue"/>
              </a:rPr>
              <a:t>Mantovani</a:t>
            </a:r>
            <a:r>
              <a:rPr lang="it" sz="2040">
                <a:solidFill>
                  <a:schemeClr val="lt1"/>
                </a:solidFill>
                <a:latin typeface="Helvetica Neue Light"/>
                <a:ea typeface="Helvetica Neue Light"/>
                <a:cs typeface="Helvetica Neue Light"/>
                <a:sym typeface="Helvetica Neue Light"/>
              </a:rPr>
              <a:t> è un oncologo e immunologo, uno dei più autorevoli scienziati italiani.</a:t>
            </a:r>
            <a:endParaRPr sz="2040">
              <a:solidFill>
                <a:schemeClr val="lt1"/>
              </a:solidFill>
              <a:latin typeface="Helvetica Neue Light"/>
              <a:ea typeface="Helvetica Neue Light"/>
              <a:cs typeface="Helvetica Neue Light"/>
              <a:sym typeface="Helvetica Neue Light"/>
            </a:endParaRPr>
          </a:p>
        </p:txBody>
      </p:sp>
      <p:sp>
        <p:nvSpPr>
          <p:cNvPr id="77" name="Google Shape;77;p16"/>
          <p:cNvSpPr/>
          <p:nvPr/>
        </p:nvSpPr>
        <p:spPr>
          <a:xfrm>
            <a:off x="677731" y="273200"/>
            <a:ext cx="4798393" cy="3005400"/>
          </a:xfrm>
          <a:prstGeom prst="wedgeEllipseCallout">
            <a:avLst>
              <a:gd name="adj1" fmla="val 80839"/>
              <a:gd name="adj2" fmla="val 32554"/>
            </a:avLst>
          </a:prstGeom>
          <a:solidFill>
            <a:srgbClr val="F2D45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3000" b="1" i="1">
                <a:solidFill>
                  <a:schemeClr val="dk1"/>
                </a:solidFill>
                <a:highlight>
                  <a:srgbClr val="F2D45F"/>
                </a:highlight>
                <a:latin typeface="Georgia"/>
                <a:ea typeface="Georgia"/>
                <a:cs typeface="Georgia"/>
                <a:sym typeface="Georgia"/>
              </a:rPr>
              <a:t>Ci sono 6 motivi per cui inizia una ricerca scientifica</a:t>
            </a:r>
            <a:endParaRPr sz="3000">
              <a:latin typeface="Georgia"/>
              <a:ea typeface="Georgia"/>
              <a:cs typeface="Georgia"/>
              <a:sym typeface="Georgia"/>
            </a:endParaRPr>
          </a:p>
        </p:txBody>
      </p:sp>
      <p:pic>
        <p:nvPicPr>
          <p:cNvPr id="78" name="Google Shape;78;p16"/>
          <p:cNvPicPr preferRelativeResize="0"/>
          <p:nvPr/>
        </p:nvPicPr>
        <p:blipFill>
          <a:blip r:embed="rId3">
            <a:alphaModFix/>
          </a:blip>
          <a:stretch>
            <a:fillRect/>
          </a:stretch>
        </p:blipFill>
        <p:spPr>
          <a:xfrm>
            <a:off x="6747125" y="1816650"/>
            <a:ext cx="2396876" cy="33268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D45F"/>
        </a:solidFill>
        <a:effectLst/>
      </p:bgPr>
    </p:bg>
    <p:spTree>
      <p:nvGrpSpPr>
        <p:cNvPr id="1"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598358" y="311972"/>
            <a:ext cx="1962092" cy="1833866"/>
          </a:xfrm>
          <a:prstGeom prst="rect">
            <a:avLst/>
          </a:prstGeom>
          <a:noFill/>
          <a:ln>
            <a:noFill/>
          </a:ln>
          <a:effectLst>
            <a:outerShdw blurRad="57150" dist="19050" dir="5400000" algn="bl" rotWithShape="0">
              <a:srgbClr val="000000">
                <a:alpha val="50000"/>
              </a:srgbClr>
            </a:outerShdw>
          </a:effectLst>
        </p:spPr>
      </p:pic>
      <p:pic>
        <p:nvPicPr>
          <p:cNvPr id="84" name="Google Shape;84;p17"/>
          <p:cNvPicPr preferRelativeResize="0"/>
          <p:nvPr/>
        </p:nvPicPr>
        <p:blipFill>
          <a:blip r:embed="rId4">
            <a:alphaModFix/>
          </a:blip>
          <a:stretch>
            <a:fillRect/>
          </a:stretch>
        </p:blipFill>
        <p:spPr>
          <a:xfrm>
            <a:off x="722425" y="2997650"/>
            <a:ext cx="2050400" cy="1907837"/>
          </a:xfrm>
          <a:prstGeom prst="rect">
            <a:avLst/>
          </a:prstGeom>
          <a:noFill/>
          <a:ln>
            <a:noFill/>
          </a:ln>
          <a:effectLst>
            <a:outerShdw blurRad="57150" dist="19050" dir="5400000" algn="bl" rotWithShape="0">
              <a:srgbClr val="000000">
                <a:alpha val="50000"/>
              </a:srgbClr>
            </a:outerShdw>
          </a:effectLst>
        </p:spPr>
      </p:pic>
      <p:pic>
        <p:nvPicPr>
          <p:cNvPr id="85" name="Google Shape;85;p17"/>
          <p:cNvPicPr preferRelativeResize="0"/>
          <p:nvPr/>
        </p:nvPicPr>
        <p:blipFill>
          <a:blip r:embed="rId5">
            <a:alphaModFix/>
          </a:blip>
          <a:stretch>
            <a:fillRect/>
          </a:stretch>
        </p:blipFill>
        <p:spPr>
          <a:xfrm>
            <a:off x="3736675" y="3332450"/>
            <a:ext cx="2050400" cy="1715600"/>
          </a:xfrm>
          <a:prstGeom prst="rect">
            <a:avLst/>
          </a:prstGeom>
          <a:noFill/>
          <a:ln>
            <a:noFill/>
          </a:ln>
          <a:effectLst>
            <a:outerShdw blurRad="57150" dist="19050" dir="5400000" algn="bl" rotWithShape="0">
              <a:srgbClr val="000000">
                <a:alpha val="50000"/>
              </a:srgbClr>
            </a:outerShdw>
          </a:effectLst>
        </p:spPr>
      </p:pic>
      <p:sp>
        <p:nvSpPr>
          <p:cNvPr id="86" name="Google Shape;86;p17"/>
          <p:cNvSpPr txBox="1"/>
          <p:nvPr/>
        </p:nvSpPr>
        <p:spPr>
          <a:xfrm>
            <a:off x="0" y="2287050"/>
            <a:ext cx="9144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3000" b="1">
                <a:solidFill>
                  <a:schemeClr val="lt1"/>
                </a:solidFill>
                <a:highlight>
                  <a:srgbClr val="2677AC"/>
                </a:highlight>
                <a:latin typeface="Georgia"/>
                <a:ea typeface="Georgia"/>
                <a:cs typeface="Georgia"/>
                <a:sym typeface="Georgia"/>
              </a:rPr>
              <a:t>Quali sono?</a:t>
            </a:r>
            <a:endParaRPr sz="3000" b="1">
              <a:solidFill>
                <a:schemeClr val="lt1"/>
              </a:solidFill>
              <a:highlight>
                <a:srgbClr val="2677AC"/>
              </a:highlight>
              <a:latin typeface="Georgia"/>
              <a:ea typeface="Georgia"/>
              <a:cs typeface="Georgia"/>
              <a:sym typeface="Georgia"/>
            </a:endParaRPr>
          </a:p>
        </p:txBody>
      </p:sp>
      <p:pic>
        <p:nvPicPr>
          <p:cNvPr id="87" name="Google Shape;87;p17"/>
          <p:cNvPicPr preferRelativeResize="0"/>
          <p:nvPr/>
        </p:nvPicPr>
        <p:blipFill>
          <a:blip r:embed="rId6">
            <a:alphaModFix/>
          </a:blip>
          <a:stretch>
            <a:fillRect/>
          </a:stretch>
        </p:blipFill>
        <p:spPr>
          <a:xfrm>
            <a:off x="6787820" y="3332450"/>
            <a:ext cx="1603145" cy="1573037"/>
          </a:xfrm>
          <a:prstGeom prst="rect">
            <a:avLst/>
          </a:prstGeom>
          <a:noFill/>
          <a:ln>
            <a:noFill/>
          </a:ln>
          <a:effectLst>
            <a:outerShdw blurRad="57150" dist="19050" dir="5400000" algn="bl" rotWithShape="0">
              <a:srgbClr val="000000">
                <a:alpha val="50000"/>
              </a:srgbClr>
            </a:outerShdw>
          </a:effectLst>
        </p:spPr>
      </p:pic>
      <p:pic>
        <p:nvPicPr>
          <p:cNvPr id="88" name="Google Shape;88;p17"/>
          <p:cNvPicPr preferRelativeResize="0"/>
          <p:nvPr/>
        </p:nvPicPr>
        <p:blipFill>
          <a:blip r:embed="rId7">
            <a:alphaModFix/>
          </a:blip>
          <a:stretch>
            <a:fillRect/>
          </a:stretch>
        </p:blipFill>
        <p:spPr>
          <a:xfrm flipH="1">
            <a:off x="6484275" y="311971"/>
            <a:ext cx="1906690" cy="1799803"/>
          </a:xfrm>
          <a:prstGeom prst="rect">
            <a:avLst/>
          </a:prstGeom>
          <a:noFill/>
          <a:ln>
            <a:noFill/>
          </a:ln>
        </p:spPr>
      </p:pic>
      <p:pic>
        <p:nvPicPr>
          <p:cNvPr id="89" name="Google Shape;89;p17"/>
          <p:cNvPicPr preferRelativeResize="0"/>
          <p:nvPr/>
        </p:nvPicPr>
        <p:blipFill>
          <a:blip r:embed="rId8">
            <a:alphaModFix/>
          </a:blip>
          <a:stretch>
            <a:fillRect/>
          </a:stretch>
        </p:blipFill>
        <p:spPr>
          <a:xfrm>
            <a:off x="3642825" y="215153"/>
            <a:ext cx="1811302" cy="1896621"/>
          </a:xfrm>
          <a:prstGeom prst="rect">
            <a:avLst/>
          </a:prstGeom>
          <a:noFill/>
          <a:ln>
            <a:noFill/>
          </a:ln>
        </p:spPr>
      </p:pic>
      <p:sp>
        <p:nvSpPr>
          <p:cNvPr id="90" name="Google Shape;90;p17"/>
          <p:cNvSpPr txBox="1"/>
          <p:nvPr/>
        </p:nvSpPr>
        <p:spPr>
          <a:xfrm>
            <a:off x="642825" y="902700"/>
            <a:ext cx="1982100" cy="4359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it" sz="2040" b="1">
                <a:solidFill>
                  <a:schemeClr val="lt1"/>
                </a:solidFill>
                <a:highlight>
                  <a:srgbClr val="303030"/>
                </a:highlight>
                <a:latin typeface="Helvetica Neue"/>
                <a:ea typeface="Helvetica Neue"/>
                <a:cs typeface="Helvetica Neue"/>
                <a:sym typeface="Helvetica Neue"/>
              </a:rPr>
              <a:t>PESCA</a:t>
            </a:r>
            <a:endParaRPr sz="2040" b="1">
              <a:solidFill>
                <a:schemeClr val="lt1"/>
              </a:solidFill>
              <a:highlight>
                <a:srgbClr val="303030"/>
              </a:highlight>
              <a:latin typeface="Helvetica Neue"/>
              <a:ea typeface="Helvetica Neue"/>
              <a:cs typeface="Helvetica Neue"/>
              <a:sym typeface="Helvetica Neue"/>
            </a:endParaRPr>
          </a:p>
        </p:txBody>
      </p:sp>
      <p:sp>
        <p:nvSpPr>
          <p:cNvPr id="91" name="Google Shape;91;p17"/>
          <p:cNvSpPr txBox="1"/>
          <p:nvPr/>
        </p:nvSpPr>
        <p:spPr>
          <a:xfrm>
            <a:off x="3563550" y="902700"/>
            <a:ext cx="1982100" cy="4359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it" sz="2040" b="1">
                <a:solidFill>
                  <a:schemeClr val="lt1"/>
                </a:solidFill>
                <a:highlight>
                  <a:srgbClr val="303030"/>
                </a:highlight>
                <a:latin typeface="Helvetica Neue"/>
                <a:ea typeface="Helvetica Neue"/>
                <a:cs typeface="Helvetica Neue"/>
                <a:sym typeface="Helvetica Neue"/>
              </a:rPr>
              <a:t>IPOTESI</a:t>
            </a:r>
            <a:endParaRPr b="1">
              <a:highlight>
                <a:srgbClr val="303030"/>
              </a:highlight>
              <a:latin typeface="Helvetica Neue"/>
              <a:ea typeface="Helvetica Neue"/>
              <a:cs typeface="Helvetica Neue"/>
              <a:sym typeface="Helvetica Neue"/>
            </a:endParaRPr>
          </a:p>
        </p:txBody>
      </p:sp>
      <p:sp>
        <p:nvSpPr>
          <p:cNvPr id="92" name="Google Shape;92;p17"/>
          <p:cNvSpPr txBox="1"/>
          <p:nvPr/>
        </p:nvSpPr>
        <p:spPr>
          <a:xfrm>
            <a:off x="6548750" y="902700"/>
            <a:ext cx="2136900" cy="4236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it" sz="1940" b="1">
                <a:solidFill>
                  <a:schemeClr val="lt1"/>
                </a:solidFill>
                <a:highlight>
                  <a:schemeClr val="dk1"/>
                </a:highlight>
                <a:latin typeface="Helvetica Neue"/>
                <a:ea typeface="Helvetica Neue"/>
                <a:cs typeface="Helvetica Neue"/>
                <a:sym typeface="Helvetica Neue"/>
              </a:rPr>
              <a:t>OSSERVAZIONE</a:t>
            </a:r>
            <a:endParaRPr sz="1300" b="1">
              <a:highlight>
                <a:schemeClr val="dk1"/>
              </a:highlight>
              <a:latin typeface="Helvetica Neue"/>
              <a:ea typeface="Helvetica Neue"/>
              <a:cs typeface="Helvetica Neue"/>
              <a:sym typeface="Helvetica Neue"/>
            </a:endParaRPr>
          </a:p>
        </p:txBody>
      </p:sp>
      <p:sp>
        <p:nvSpPr>
          <p:cNvPr id="93" name="Google Shape;93;p17"/>
          <p:cNvSpPr txBox="1"/>
          <p:nvPr/>
        </p:nvSpPr>
        <p:spPr>
          <a:xfrm>
            <a:off x="679175" y="3882000"/>
            <a:ext cx="2136900" cy="4359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it" sz="2040" b="1">
                <a:solidFill>
                  <a:schemeClr val="lt1"/>
                </a:solidFill>
                <a:highlight>
                  <a:srgbClr val="303030"/>
                </a:highlight>
                <a:latin typeface="Helvetica Neue"/>
                <a:ea typeface="Helvetica Neue"/>
                <a:cs typeface="Helvetica Neue"/>
                <a:sym typeface="Helvetica Neue"/>
              </a:rPr>
              <a:t>COMPUTER</a:t>
            </a:r>
            <a:endParaRPr sz="2040" b="1">
              <a:solidFill>
                <a:schemeClr val="lt1"/>
              </a:solidFill>
              <a:highlight>
                <a:srgbClr val="303030"/>
              </a:highlight>
              <a:latin typeface="Helvetica Neue"/>
              <a:ea typeface="Helvetica Neue"/>
              <a:cs typeface="Helvetica Neue"/>
              <a:sym typeface="Helvetica Neue"/>
            </a:endParaRPr>
          </a:p>
        </p:txBody>
      </p:sp>
      <p:sp>
        <p:nvSpPr>
          <p:cNvPr id="94" name="Google Shape;94;p17"/>
          <p:cNvSpPr txBox="1"/>
          <p:nvPr/>
        </p:nvSpPr>
        <p:spPr>
          <a:xfrm>
            <a:off x="3503550" y="3804900"/>
            <a:ext cx="2136900" cy="4359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it" sz="2040" b="1">
                <a:solidFill>
                  <a:schemeClr val="lt1"/>
                </a:solidFill>
                <a:highlight>
                  <a:srgbClr val="303030"/>
                </a:highlight>
                <a:latin typeface="Helvetica Neue"/>
                <a:ea typeface="Helvetica Neue"/>
                <a:cs typeface="Helvetica Neue"/>
                <a:sym typeface="Helvetica Neue"/>
              </a:rPr>
              <a:t>EMERGENZA</a:t>
            </a:r>
            <a:endParaRPr sz="2040" b="1">
              <a:solidFill>
                <a:schemeClr val="lt1"/>
              </a:solidFill>
              <a:highlight>
                <a:srgbClr val="303030"/>
              </a:highlight>
              <a:latin typeface="Helvetica Neue"/>
              <a:ea typeface="Helvetica Neue"/>
              <a:cs typeface="Helvetica Neue"/>
              <a:sym typeface="Helvetica Neue"/>
            </a:endParaRPr>
          </a:p>
        </p:txBody>
      </p:sp>
      <p:sp>
        <p:nvSpPr>
          <p:cNvPr id="95" name="Google Shape;95;p17"/>
          <p:cNvSpPr txBox="1"/>
          <p:nvPr/>
        </p:nvSpPr>
        <p:spPr>
          <a:xfrm>
            <a:off x="6385775" y="3804900"/>
            <a:ext cx="2445900" cy="4359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it" sz="2040" b="1">
                <a:solidFill>
                  <a:schemeClr val="lt1"/>
                </a:solidFill>
                <a:highlight>
                  <a:srgbClr val="303030"/>
                </a:highlight>
                <a:latin typeface="Helvetica Neue"/>
                <a:ea typeface="Helvetica Neue"/>
                <a:cs typeface="Helvetica Neue"/>
                <a:sym typeface="Helvetica Neue"/>
              </a:rPr>
              <a:t>RESPONSABILITÀ</a:t>
            </a:r>
            <a:endParaRPr sz="2040" b="1">
              <a:solidFill>
                <a:schemeClr val="lt1"/>
              </a:solidFill>
              <a:highlight>
                <a:srgbClr val="303030"/>
              </a:highlight>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7200"/>
        </a:solidFill>
        <a:effectLst/>
      </p:bgPr>
    </p:bg>
    <p:spTree>
      <p:nvGrpSpPr>
        <p:cNvPr id="1"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6968925" y="560300"/>
            <a:ext cx="2215076" cy="2215076"/>
          </a:xfrm>
          <a:prstGeom prst="rect">
            <a:avLst/>
          </a:prstGeom>
          <a:noFill/>
          <a:ln>
            <a:noFill/>
          </a:ln>
        </p:spPr>
      </p:pic>
      <p:sp>
        <p:nvSpPr>
          <p:cNvPr id="101" name="Google Shape;101;p18"/>
          <p:cNvSpPr/>
          <p:nvPr/>
        </p:nvSpPr>
        <p:spPr>
          <a:xfrm>
            <a:off x="986700" y="3558450"/>
            <a:ext cx="1190100" cy="997200"/>
          </a:xfrm>
          <a:prstGeom prst="flowChartAlternateProcess">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125" y="2720754"/>
            <a:ext cx="9144246" cy="66404"/>
          </a:xfrm>
          <a:custGeom>
            <a:avLst/>
            <a:gdLst/>
            <a:ahLst/>
            <a:cxnLst/>
            <a:rect l="l" t="t" r="r" b="b"/>
            <a:pathLst>
              <a:path w="286429" h="2080" extrusionOk="0">
                <a:moveTo>
                  <a:pt x="201954" y="0"/>
                </a:moveTo>
                <a:cubicBezTo>
                  <a:pt x="189868" y="0"/>
                  <a:pt x="178739" y="11"/>
                  <a:pt x="169950" y="32"/>
                </a:cubicBezTo>
                <a:cubicBezTo>
                  <a:pt x="140220" y="103"/>
                  <a:pt x="110490" y="306"/>
                  <a:pt x="80760" y="627"/>
                </a:cubicBezTo>
                <a:cubicBezTo>
                  <a:pt x="64032" y="806"/>
                  <a:pt x="17229" y="1032"/>
                  <a:pt x="512" y="1294"/>
                </a:cubicBezTo>
                <a:cubicBezTo>
                  <a:pt x="4" y="1306"/>
                  <a:pt x="0" y="2080"/>
                  <a:pt x="501" y="2080"/>
                </a:cubicBezTo>
                <a:cubicBezTo>
                  <a:pt x="504" y="2080"/>
                  <a:pt x="508" y="2080"/>
                  <a:pt x="512" y="2080"/>
                </a:cubicBezTo>
                <a:cubicBezTo>
                  <a:pt x="30242" y="1616"/>
                  <a:pt x="90047" y="1270"/>
                  <a:pt x="119777" y="1056"/>
                </a:cubicBezTo>
                <a:cubicBezTo>
                  <a:pt x="145080" y="874"/>
                  <a:pt x="170384" y="786"/>
                  <a:pt x="195687" y="786"/>
                </a:cubicBezTo>
                <a:cubicBezTo>
                  <a:pt x="200114" y="786"/>
                  <a:pt x="204540" y="789"/>
                  <a:pt x="208967" y="794"/>
                </a:cubicBezTo>
                <a:cubicBezTo>
                  <a:pt x="225683" y="806"/>
                  <a:pt x="269200" y="877"/>
                  <a:pt x="285917" y="973"/>
                </a:cubicBezTo>
                <a:cubicBezTo>
                  <a:pt x="286429" y="973"/>
                  <a:pt x="286429" y="187"/>
                  <a:pt x="285917" y="187"/>
                </a:cubicBezTo>
                <a:cubicBezTo>
                  <a:pt x="264976" y="61"/>
                  <a:pt x="230750" y="0"/>
                  <a:pt x="201954" y="0"/>
                </a:cubicBezTo>
                <a:close/>
              </a:path>
            </a:pathLst>
          </a:custGeom>
          <a:solidFill>
            <a:srgbClr val="30303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p:nvPr/>
        </p:nvSpPr>
        <p:spPr>
          <a:xfrm>
            <a:off x="890902" y="3490995"/>
            <a:ext cx="1293154" cy="1145054"/>
          </a:xfrm>
          <a:custGeom>
            <a:avLst/>
            <a:gdLst/>
            <a:ahLst/>
            <a:cxnLst/>
            <a:rect l="l" t="t" r="r" b="b"/>
            <a:pathLst>
              <a:path w="40506" h="35867" extrusionOk="0">
                <a:moveTo>
                  <a:pt x="28999" y="919"/>
                </a:moveTo>
                <a:cubicBezTo>
                  <a:pt x="30501" y="919"/>
                  <a:pt x="32005" y="959"/>
                  <a:pt x="33517" y="1056"/>
                </a:cubicBezTo>
                <a:cubicBezTo>
                  <a:pt x="34708" y="1140"/>
                  <a:pt x="37137" y="985"/>
                  <a:pt x="37982" y="1997"/>
                </a:cubicBezTo>
                <a:cubicBezTo>
                  <a:pt x="38446" y="2568"/>
                  <a:pt x="38518" y="3723"/>
                  <a:pt x="38637" y="4414"/>
                </a:cubicBezTo>
                <a:cubicBezTo>
                  <a:pt x="39661" y="10522"/>
                  <a:pt x="39518" y="16987"/>
                  <a:pt x="39327" y="23154"/>
                </a:cubicBezTo>
                <a:cubicBezTo>
                  <a:pt x="39244" y="25869"/>
                  <a:pt x="39637" y="30691"/>
                  <a:pt x="37637" y="32798"/>
                </a:cubicBezTo>
                <a:cubicBezTo>
                  <a:pt x="36517" y="33989"/>
                  <a:pt x="34624" y="33846"/>
                  <a:pt x="33124" y="33941"/>
                </a:cubicBezTo>
                <a:cubicBezTo>
                  <a:pt x="31850" y="34025"/>
                  <a:pt x="30576" y="34096"/>
                  <a:pt x="29302" y="34167"/>
                </a:cubicBezTo>
                <a:cubicBezTo>
                  <a:pt x="26397" y="34322"/>
                  <a:pt x="23504" y="34465"/>
                  <a:pt x="20611" y="34584"/>
                </a:cubicBezTo>
                <a:cubicBezTo>
                  <a:pt x="18051" y="34679"/>
                  <a:pt x="15503" y="34763"/>
                  <a:pt x="12955" y="34834"/>
                </a:cubicBezTo>
                <a:cubicBezTo>
                  <a:pt x="10860" y="34887"/>
                  <a:pt x="8707" y="35045"/>
                  <a:pt x="6587" y="35045"/>
                </a:cubicBezTo>
                <a:cubicBezTo>
                  <a:pt x="5851" y="35045"/>
                  <a:pt x="5119" y="35026"/>
                  <a:pt x="4394" y="34977"/>
                </a:cubicBezTo>
                <a:cubicBezTo>
                  <a:pt x="2966" y="34882"/>
                  <a:pt x="1715" y="34536"/>
                  <a:pt x="1299" y="32941"/>
                </a:cubicBezTo>
                <a:cubicBezTo>
                  <a:pt x="953" y="31596"/>
                  <a:pt x="1061" y="29964"/>
                  <a:pt x="1001" y="28583"/>
                </a:cubicBezTo>
                <a:cubicBezTo>
                  <a:pt x="882" y="25881"/>
                  <a:pt x="834" y="23166"/>
                  <a:pt x="858" y="20463"/>
                </a:cubicBezTo>
                <a:cubicBezTo>
                  <a:pt x="882" y="17296"/>
                  <a:pt x="1013" y="14141"/>
                  <a:pt x="1239" y="10986"/>
                </a:cubicBezTo>
                <a:cubicBezTo>
                  <a:pt x="1334" y="9641"/>
                  <a:pt x="1454" y="8283"/>
                  <a:pt x="1584" y="6938"/>
                </a:cubicBezTo>
                <a:cubicBezTo>
                  <a:pt x="1751" y="5223"/>
                  <a:pt x="1632" y="2723"/>
                  <a:pt x="3275" y="1640"/>
                </a:cubicBezTo>
                <a:cubicBezTo>
                  <a:pt x="4253" y="1007"/>
                  <a:pt x="5518" y="973"/>
                  <a:pt x="6683" y="973"/>
                </a:cubicBezTo>
                <a:cubicBezTo>
                  <a:pt x="6822" y="973"/>
                  <a:pt x="6960" y="974"/>
                  <a:pt x="7096" y="974"/>
                </a:cubicBezTo>
                <a:cubicBezTo>
                  <a:pt x="7193" y="974"/>
                  <a:pt x="7288" y="974"/>
                  <a:pt x="7383" y="973"/>
                </a:cubicBezTo>
                <a:cubicBezTo>
                  <a:pt x="8067" y="967"/>
                  <a:pt x="8752" y="964"/>
                  <a:pt x="9438" y="964"/>
                </a:cubicBezTo>
                <a:cubicBezTo>
                  <a:pt x="10124" y="964"/>
                  <a:pt x="10812" y="967"/>
                  <a:pt x="11502" y="973"/>
                </a:cubicBezTo>
                <a:cubicBezTo>
                  <a:pt x="14543" y="1007"/>
                  <a:pt x="17594" y="1084"/>
                  <a:pt x="20646" y="1215"/>
                </a:cubicBezTo>
                <a:lnTo>
                  <a:pt x="20646" y="1215"/>
                </a:lnTo>
                <a:cubicBezTo>
                  <a:pt x="20672" y="1220"/>
                  <a:pt x="20701" y="1223"/>
                  <a:pt x="20731" y="1223"/>
                </a:cubicBezTo>
                <a:cubicBezTo>
                  <a:pt x="20738" y="1223"/>
                  <a:pt x="20746" y="1223"/>
                  <a:pt x="20754" y="1223"/>
                </a:cubicBezTo>
                <a:cubicBezTo>
                  <a:pt x="20764" y="1222"/>
                  <a:pt x="20774" y="1222"/>
                  <a:pt x="20785" y="1221"/>
                </a:cubicBezTo>
                <a:lnTo>
                  <a:pt x="20785" y="1221"/>
                </a:lnTo>
                <a:cubicBezTo>
                  <a:pt x="20889" y="1225"/>
                  <a:pt x="20994" y="1230"/>
                  <a:pt x="21099" y="1235"/>
                </a:cubicBezTo>
                <a:cubicBezTo>
                  <a:pt x="21106" y="1235"/>
                  <a:pt x="21114" y="1235"/>
                  <a:pt x="21121" y="1235"/>
                </a:cubicBezTo>
                <a:cubicBezTo>
                  <a:pt x="21192" y="1235"/>
                  <a:pt x="21252" y="1218"/>
                  <a:pt x="21302" y="1190"/>
                </a:cubicBezTo>
                <a:lnTo>
                  <a:pt x="21302" y="1190"/>
                </a:lnTo>
                <a:cubicBezTo>
                  <a:pt x="23879" y="1036"/>
                  <a:pt x="26436" y="919"/>
                  <a:pt x="28999" y="919"/>
                </a:cubicBezTo>
                <a:close/>
                <a:moveTo>
                  <a:pt x="29752" y="0"/>
                </a:moveTo>
                <a:cubicBezTo>
                  <a:pt x="26735" y="0"/>
                  <a:pt x="23696" y="256"/>
                  <a:pt x="20781" y="435"/>
                </a:cubicBezTo>
                <a:lnTo>
                  <a:pt x="20781" y="435"/>
                </a:lnTo>
                <a:cubicBezTo>
                  <a:pt x="17576" y="300"/>
                  <a:pt x="14361" y="210"/>
                  <a:pt x="11157" y="187"/>
                </a:cubicBezTo>
                <a:cubicBezTo>
                  <a:pt x="9974" y="181"/>
                  <a:pt x="8660" y="72"/>
                  <a:pt x="7357" y="72"/>
                </a:cubicBezTo>
                <a:cubicBezTo>
                  <a:pt x="6037" y="72"/>
                  <a:pt x="4729" y="184"/>
                  <a:pt x="3585" y="628"/>
                </a:cubicBezTo>
                <a:cubicBezTo>
                  <a:pt x="1704" y="1366"/>
                  <a:pt x="1239" y="3080"/>
                  <a:pt x="1013" y="4926"/>
                </a:cubicBezTo>
                <a:cubicBezTo>
                  <a:pt x="632" y="8057"/>
                  <a:pt x="406" y="11212"/>
                  <a:pt x="251" y="14367"/>
                </a:cubicBezTo>
                <a:cubicBezTo>
                  <a:pt x="96" y="17522"/>
                  <a:pt x="37" y="20690"/>
                  <a:pt x="72" y="23845"/>
                </a:cubicBezTo>
                <a:cubicBezTo>
                  <a:pt x="120" y="26797"/>
                  <a:pt x="1" y="29964"/>
                  <a:pt x="501" y="32882"/>
                </a:cubicBezTo>
                <a:cubicBezTo>
                  <a:pt x="811" y="34620"/>
                  <a:pt x="2001" y="35477"/>
                  <a:pt x="3704" y="35691"/>
                </a:cubicBezTo>
                <a:cubicBezTo>
                  <a:pt x="4690" y="35820"/>
                  <a:pt x="5701" y="35866"/>
                  <a:pt x="6722" y="35866"/>
                </a:cubicBezTo>
                <a:cubicBezTo>
                  <a:pt x="8808" y="35866"/>
                  <a:pt x="10933" y="35676"/>
                  <a:pt x="12955" y="35620"/>
                </a:cubicBezTo>
                <a:cubicBezTo>
                  <a:pt x="19563" y="35441"/>
                  <a:pt x="26171" y="35156"/>
                  <a:pt x="32779" y="34751"/>
                </a:cubicBezTo>
                <a:cubicBezTo>
                  <a:pt x="34779" y="34620"/>
                  <a:pt x="37160" y="34775"/>
                  <a:pt x="38506" y="32977"/>
                </a:cubicBezTo>
                <a:cubicBezTo>
                  <a:pt x="39542" y="31584"/>
                  <a:pt x="39684" y="29703"/>
                  <a:pt x="39839" y="28024"/>
                </a:cubicBezTo>
                <a:cubicBezTo>
                  <a:pt x="40506" y="20725"/>
                  <a:pt x="40494" y="13058"/>
                  <a:pt x="39613" y="5771"/>
                </a:cubicBezTo>
                <a:cubicBezTo>
                  <a:pt x="39351" y="3545"/>
                  <a:pt x="39339" y="1199"/>
                  <a:pt x="36827" y="651"/>
                </a:cubicBezTo>
                <a:cubicBezTo>
                  <a:pt x="34532" y="162"/>
                  <a:pt x="32149" y="0"/>
                  <a:pt x="29752"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it" sz="1200">
                <a:solidFill>
                  <a:srgbClr val="434343"/>
                </a:solidFill>
                <a:latin typeface="Helvetica Neue"/>
                <a:ea typeface="Helvetica Neue"/>
                <a:cs typeface="Helvetica Neue"/>
                <a:sym typeface="Helvetica Neue"/>
              </a:rPr>
              <a:t>Osservazione</a:t>
            </a:r>
            <a:endParaRPr sz="1200">
              <a:solidFill>
                <a:srgbClr val="434343"/>
              </a:solidFill>
              <a:latin typeface="Helvetica Neue"/>
              <a:ea typeface="Helvetica Neue"/>
              <a:cs typeface="Helvetica Neue"/>
              <a:sym typeface="Helvetica Neue"/>
            </a:endParaRPr>
          </a:p>
        </p:txBody>
      </p:sp>
      <p:sp>
        <p:nvSpPr>
          <p:cNvPr id="104" name="Google Shape;104;p18"/>
          <p:cNvSpPr/>
          <p:nvPr/>
        </p:nvSpPr>
        <p:spPr>
          <a:xfrm>
            <a:off x="1223309" y="3000288"/>
            <a:ext cx="628339" cy="353057"/>
          </a:xfrm>
          <a:custGeom>
            <a:avLst/>
            <a:gdLst/>
            <a:ahLst/>
            <a:cxnLst/>
            <a:rect l="l" t="t" r="r" b="b"/>
            <a:pathLst>
              <a:path w="19289" h="9368" extrusionOk="0">
                <a:moveTo>
                  <a:pt x="6686" y="0"/>
                </a:moveTo>
                <a:cubicBezTo>
                  <a:pt x="5883" y="0"/>
                  <a:pt x="5079" y="5"/>
                  <a:pt x="4275" y="15"/>
                </a:cubicBezTo>
                <a:cubicBezTo>
                  <a:pt x="3704" y="27"/>
                  <a:pt x="3144" y="38"/>
                  <a:pt x="2572" y="50"/>
                </a:cubicBezTo>
                <a:cubicBezTo>
                  <a:pt x="465" y="98"/>
                  <a:pt x="1" y="2682"/>
                  <a:pt x="1203" y="3765"/>
                </a:cubicBezTo>
                <a:cubicBezTo>
                  <a:pt x="489" y="4968"/>
                  <a:pt x="1287" y="7051"/>
                  <a:pt x="3001" y="7075"/>
                </a:cubicBezTo>
                <a:cubicBezTo>
                  <a:pt x="3834" y="7087"/>
                  <a:pt x="4680" y="7099"/>
                  <a:pt x="5513" y="7111"/>
                </a:cubicBezTo>
                <a:cubicBezTo>
                  <a:pt x="5561" y="7266"/>
                  <a:pt x="5632" y="7408"/>
                  <a:pt x="5728" y="7539"/>
                </a:cubicBezTo>
                <a:cubicBezTo>
                  <a:pt x="5942" y="7837"/>
                  <a:pt x="6156" y="8147"/>
                  <a:pt x="6371" y="8444"/>
                </a:cubicBezTo>
                <a:cubicBezTo>
                  <a:pt x="6835" y="9097"/>
                  <a:pt x="7486" y="9367"/>
                  <a:pt x="8129" y="9367"/>
                </a:cubicBezTo>
                <a:cubicBezTo>
                  <a:pt x="9035" y="9367"/>
                  <a:pt x="9925" y="8829"/>
                  <a:pt x="10252" y="8063"/>
                </a:cubicBezTo>
                <a:cubicBezTo>
                  <a:pt x="11538" y="7825"/>
                  <a:pt x="12836" y="7623"/>
                  <a:pt x="14133" y="7480"/>
                </a:cubicBezTo>
                <a:cubicBezTo>
                  <a:pt x="15515" y="7325"/>
                  <a:pt x="16348" y="6015"/>
                  <a:pt x="16181" y="4884"/>
                </a:cubicBezTo>
                <a:cubicBezTo>
                  <a:pt x="16967" y="4599"/>
                  <a:pt x="17681" y="4146"/>
                  <a:pt x="18253" y="3396"/>
                </a:cubicBezTo>
                <a:cubicBezTo>
                  <a:pt x="19289" y="2039"/>
                  <a:pt x="17860" y="312"/>
                  <a:pt x="16443" y="241"/>
                </a:cubicBezTo>
                <a:cubicBezTo>
                  <a:pt x="13187" y="79"/>
                  <a:pt x="9939" y="0"/>
                  <a:pt x="6686"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2410950" y="1572350"/>
            <a:ext cx="1006500" cy="877500"/>
          </a:xfrm>
          <a:prstGeom prst="flowChartAlternateProcess">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1466573" y="2689063"/>
            <a:ext cx="141811" cy="141811"/>
          </a:xfrm>
          <a:custGeom>
            <a:avLst/>
            <a:gdLst/>
            <a:ahLst/>
            <a:cxnLst/>
            <a:rect l="l" t="t" r="r" b="b"/>
            <a:pathLst>
              <a:path w="4442" h="4442" extrusionOk="0">
                <a:moveTo>
                  <a:pt x="2227" y="1"/>
                </a:moveTo>
                <a:cubicBezTo>
                  <a:pt x="1000" y="1"/>
                  <a:pt x="0" y="1001"/>
                  <a:pt x="0" y="2227"/>
                </a:cubicBezTo>
                <a:cubicBezTo>
                  <a:pt x="0" y="3453"/>
                  <a:pt x="1000" y="4442"/>
                  <a:pt x="2227" y="4442"/>
                </a:cubicBezTo>
                <a:cubicBezTo>
                  <a:pt x="3453" y="4442"/>
                  <a:pt x="4441" y="3453"/>
                  <a:pt x="4441" y="2227"/>
                </a:cubicBezTo>
                <a:cubicBezTo>
                  <a:pt x="4441" y="1001"/>
                  <a:pt x="3453" y="1"/>
                  <a:pt x="2227" y="1"/>
                </a:cubicBezTo>
                <a:close/>
              </a:path>
            </a:pathLst>
          </a:custGeom>
          <a:solidFill>
            <a:srgbClr val="F2D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p:nvPr/>
        </p:nvSpPr>
        <p:spPr>
          <a:xfrm>
            <a:off x="1228779" y="3010788"/>
            <a:ext cx="617400" cy="25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1600">
                <a:solidFill>
                  <a:schemeClr val="dk1"/>
                </a:solidFill>
                <a:latin typeface="Fira Sans Extra Condensed Medium"/>
                <a:ea typeface="Fira Sans Extra Condensed Medium"/>
                <a:cs typeface="Fira Sans Extra Condensed Medium"/>
                <a:sym typeface="Fira Sans Extra Condensed Medium"/>
              </a:rPr>
              <a:t>1</a:t>
            </a:r>
            <a:endParaRPr sz="1600">
              <a:solidFill>
                <a:schemeClr val="dk1"/>
              </a:solidFill>
              <a:latin typeface="Fira Sans Extra Condensed Medium"/>
              <a:ea typeface="Fira Sans Extra Condensed Medium"/>
              <a:cs typeface="Fira Sans Extra Condensed Medium"/>
              <a:sym typeface="Fira Sans Extra Condensed Medium"/>
            </a:endParaRPr>
          </a:p>
        </p:txBody>
      </p:sp>
      <p:sp>
        <p:nvSpPr>
          <p:cNvPr id="108" name="Google Shape;108;p18"/>
          <p:cNvSpPr/>
          <p:nvPr/>
        </p:nvSpPr>
        <p:spPr>
          <a:xfrm>
            <a:off x="3555800" y="1572350"/>
            <a:ext cx="1006500" cy="877500"/>
          </a:xfrm>
          <a:prstGeom prst="flowChartAlternateProcess">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a:off x="2565568" y="2960637"/>
            <a:ext cx="696125" cy="353039"/>
          </a:xfrm>
          <a:custGeom>
            <a:avLst/>
            <a:gdLst/>
            <a:ahLst/>
            <a:cxnLst/>
            <a:rect l="l" t="t" r="r" b="b"/>
            <a:pathLst>
              <a:path w="21805" h="9296" extrusionOk="0">
                <a:moveTo>
                  <a:pt x="16364" y="0"/>
                </a:moveTo>
                <a:cubicBezTo>
                  <a:pt x="16308" y="0"/>
                  <a:pt x="16251" y="2"/>
                  <a:pt x="16193" y="6"/>
                </a:cubicBezTo>
                <a:cubicBezTo>
                  <a:pt x="11644" y="328"/>
                  <a:pt x="7108" y="780"/>
                  <a:pt x="2596" y="1364"/>
                </a:cubicBezTo>
                <a:cubicBezTo>
                  <a:pt x="464" y="1650"/>
                  <a:pt x="0" y="3983"/>
                  <a:pt x="1298" y="5055"/>
                </a:cubicBezTo>
                <a:cubicBezTo>
                  <a:pt x="203" y="6222"/>
                  <a:pt x="655" y="8472"/>
                  <a:pt x="2739" y="8567"/>
                </a:cubicBezTo>
                <a:cubicBezTo>
                  <a:pt x="8215" y="8805"/>
                  <a:pt x="13680" y="9043"/>
                  <a:pt x="19157" y="9293"/>
                </a:cubicBezTo>
                <a:cubicBezTo>
                  <a:pt x="19194" y="9295"/>
                  <a:pt x="19230" y="9296"/>
                  <a:pt x="19265" y="9296"/>
                </a:cubicBezTo>
                <a:cubicBezTo>
                  <a:pt x="21662" y="9296"/>
                  <a:pt x="21805" y="5784"/>
                  <a:pt x="19693" y="5186"/>
                </a:cubicBezTo>
                <a:cubicBezTo>
                  <a:pt x="19764" y="4209"/>
                  <a:pt x="19062" y="3138"/>
                  <a:pt x="18050" y="2816"/>
                </a:cubicBezTo>
                <a:cubicBezTo>
                  <a:pt x="18510" y="1597"/>
                  <a:pt x="17948" y="0"/>
                  <a:pt x="16364"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2842725" y="2689063"/>
            <a:ext cx="141811" cy="141811"/>
          </a:xfrm>
          <a:custGeom>
            <a:avLst/>
            <a:gdLst/>
            <a:ahLst/>
            <a:cxnLst/>
            <a:rect l="l" t="t" r="r" b="b"/>
            <a:pathLst>
              <a:path w="4442" h="4442" extrusionOk="0">
                <a:moveTo>
                  <a:pt x="2227" y="1"/>
                </a:moveTo>
                <a:cubicBezTo>
                  <a:pt x="1000" y="1"/>
                  <a:pt x="0" y="1001"/>
                  <a:pt x="0" y="2227"/>
                </a:cubicBezTo>
                <a:cubicBezTo>
                  <a:pt x="0" y="3453"/>
                  <a:pt x="1000" y="4442"/>
                  <a:pt x="2227" y="4442"/>
                </a:cubicBezTo>
                <a:cubicBezTo>
                  <a:pt x="3453" y="4442"/>
                  <a:pt x="4441" y="3453"/>
                  <a:pt x="4441" y="2227"/>
                </a:cubicBezTo>
                <a:cubicBezTo>
                  <a:pt x="4441" y="1001"/>
                  <a:pt x="3453" y="1"/>
                  <a:pt x="2227"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2370251" y="1527791"/>
            <a:ext cx="1086759" cy="974383"/>
          </a:xfrm>
          <a:custGeom>
            <a:avLst/>
            <a:gdLst/>
            <a:ahLst/>
            <a:cxnLst/>
            <a:rect l="l" t="t" r="r" b="b"/>
            <a:pathLst>
              <a:path w="34041" h="30521" extrusionOk="0">
                <a:moveTo>
                  <a:pt x="13566" y="1040"/>
                </a:moveTo>
                <a:cubicBezTo>
                  <a:pt x="13620" y="1074"/>
                  <a:pt x="13686" y="1095"/>
                  <a:pt x="13764" y="1098"/>
                </a:cubicBezTo>
                <a:cubicBezTo>
                  <a:pt x="17169" y="1206"/>
                  <a:pt x="20563" y="1301"/>
                  <a:pt x="23968" y="1420"/>
                </a:cubicBezTo>
                <a:cubicBezTo>
                  <a:pt x="25742" y="1479"/>
                  <a:pt x="27897" y="1444"/>
                  <a:pt x="29302" y="2706"/>
                </a:cubicBezTo>
                <a:cubicBezTo>
                  <a:pt x="30611" y="3884"/>
                  <a:pt x="31100" y="5825"/>
                  <a:pt x="31576" y="7456"/>
                </a:cubicBezTo>
                <a:cubicBezTo>
                  <a:pt x="32588" y="10933"/>
                  <a:pt x="33076" y="14564"/>
                  <a:pt x="33040" y="18184"/>
                </a:cubicBezTo>
                <a:cubicBezTo>
                  <a:pt x="33016" y="19863"/>
                  <a:pt x="32874" y="21553"/>
                  <a:pt x="32624" y="23208"/>
                </a:cubicBezTo>
                <a:cubicBezTo>
                  <a:pt x="32338" y="25054"/>
                  <a:pt x="32147" y="27518"/>
                  <a:pt x="30421" y="28566"/>
                </a:cubicBezTo>
                <a:cubicBezTo>
                  <a:pt x="28897" y="29507"/>
                  <a:pt x="26706" y="29340"/>
                  <a:pt x="24956" y="29447"/>
                </a:cubicBezTo>
                <a:cubicBezTo>
                  <a:pt x="23110" y="29554"/>
                  <a:pt x="21265" y="29638"/>
                  <a:pt x="19420" y="29685"/>
                </a:cubicBezTo>
                <a:cubicBezTo>
                  <a:pt x="18059" y="29717"/>
                  <a:pt x="16697" y="29733"/>
                  <a:pt x="15335" y="29733"/>
                </a:cubicBezTo>
                <a:cubicBezTo>
                  <a:pt x="13120" y="29733"/>
                  <a:pt x="10904" y="29690"/>
                  <a:pt x="8692" y="29602"/>
                </a:cubicBezTo>
                <a:cubicBezTo>
                  <a:pt x="7037" y="29530"/>
                  <a:pt x="5227" y="29614"/>
                  <a:pt x="3608" y="29245"/>
                </a:cubicBezTo>
                <a:cubicBezTo>
                  <a:pt x="1251" y="28721"/>
                  <a:pt x="1620" y="26054"/>
                  <a:pt x="1596" y="24161"/>
                </a:cubicBezTo>
                <a:cubicBezTo>
                  <a:pt x="1536" y="20637"/>
                  <a:pt x="1524" y="17100"/>
                  <a:pt x="1584" y="13576"/>
                </a:cubicBezTo>
                <a:cubicBezTo>
                  <a:pt x="1608" y="11528"/>
                  <a:pt x="1655" y="9480"/>
                  <a:pt x="1739" y="7433"/>
                </a:cubicBezTo>
                <a:cubicBezTo>
                  <a:pt x="1810" y="5575"/>
                  <a:pt x="1929" y="3408"/>
                  <a:pt x="3787" y="2408"/>
                </a:cubicBezTo>
                <a:cubicBezTo>
                  <a:pt x="5608" y="1432"/>
                  <a:pt x="8204" y="1575"/>
                  <a:pt x="10228" y="1372"/>
                </a:cubicBezTo>
                <a:cubicBezTo>
                  <a:pt x="11338" y="1264"/>
                  <a:pt x="12451" y="1152"/>
                  <a:pt x="13566" y="1040"/>
                </a:cubicBezTo>
                <a:close/>
                <a:moveTo>
                  <a:pt x="16153" y="1"/>
                </a:moveTo>
                <a:cubicBezTo>
                  <a:pt x="16139" y="1"/>
                  <a:pt x="16125" y="2"/>
                  <a:pt x="16110" y="3"/>
                </a:cubicBezTo>
                <a:cubicBezTo>
                  <a:pt x="13931" y="217"/>
                  <a:pt x="11752" y="432"/>
                  <a:pt x="9573" y="646"/>
                </a:cubicBezTo>
                <a:cubicBezTo>
                  <a:pt x="7739" y="836"/>
                  <a:pt x="5668" y="801"/>
                  <a:pt x="3941" y="1491"/>
                </a:cubicBezTo>
                <a:cubicBezTo>
                  <a:pt x="786" y="2753"/>
                  <a:pt x="977" y="6290"/>
                  <a:pt x="893" y="9135"/>
                </a:cubicBezTo>
                <a:cubicBezTo>
                  <a:pt x="762" y="13695"/>
                  <a:pt x="727" y="18243"/>
                  <a:pt x="786" y="22792"/>
                </a:cubicBezTo>
                <a:cubicBezTo>
                  <a:pt x="822" y="25518"/>
                  <a:pt x="0" y="29257"/>
                  <a:pt x="3406" y="30007"/>
                </a:cubicBezTo>
                <a:cubicBezTo>
                  <a:pt x="5215" y="30400"/>
                  <a:pt x="7192" y="30328"/>
                  <a:pt x="9037" y="30400"/>
                </a:cubicBezTo>
                <a:cubicBezTo>
                  <a:pt x="11157" y="30483"/>
                  <a:pt x="13285" y="30521"/>
                  <a:pt x="15407" y="30521"/>
                </a:cubicBezTo>
                <a:cubicBezTo>
                  <a:pt x="15705" y="30521"/>
                  <a:pt x="16003" y="30520"/>
                  <a:pt x="16300" y="30519"/>
                </a:cubicBezTo>
                <a:cubicBezTo>
                  <a:pt x="18503" y="30507"/>
                  <a:pt x="20693" y="30447"/>
                  <a:pt x="22884" y="30340"/>
                </a:cubicBezTo>
                <a:cubicBezTo>
                  <a:pt x="25039" y="30245"/>
                  <a:pt x="27397" y="30316"/>
                  <a:pt x="29504" y="29816"/>
                </a:cubicBezTo>
                <a:cubicBezTo>
                  <a:pt x="32790" y="29030"/>
                  <a:pt x="33100" y="25530"/>
                  <a:pt x="33493" y="22672"/>
                </a:cubicBezTo>
                <a:cubicBezTo>
                  <a:pt x="34040" y="18589"/>
                  <a:pt x="33898" y="14433"/>
                  <a:pt x="33100" y="10397"/>
                </a:cubicBezTo>
                <a:cubicBezTo>
                  <a:pt x="32433" y="7040"/>
                  <a:pt x="31600" y="2170"/>
                  <a:pt x="27790" y="1051"/>
                </a:cubicBezTo>
                <a:cubicBezTo>
                  <a:pt x="25837" y="479"/>
                  <a:pt x="23670" y="622"/>
                  <a:pt x="21670" y="563"/>
                </a:cubicBezTo>
                <a:cubicBezTo>
                  <a:pt x="19938" y="508"/>
                  <a:pt x="18212" y="453"/>
                  <a:pt x="16487" y="395"/>
                </a:cubicBezTo>
                <a:lnTo>
                  <a:pt x="16487" y="395"/>
                </a:lnTo>
                <a:cubicBezTo>
                  <a:pt x="16504" y="198"/>
                  <a:pt x="16394" y="1"/>
                  <a:pt x="16153"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it" sz="1200" dirty="0">
                <a:solidFill>
                  <a:srgbClr val="434343"/>
                </a:solidFill>
                <a:latin typeface="Helvetica Neue"/>
                <a:ea typeface="Helvetica Neue"/>
                <a:cs typeface="Helvetica Neue"/>
                <a:sym typeface="Helvetica Neue"/>
              </a:rPr>
              <a:t>Ipotesi</a:t>
            </a:r>
            <a:endParaRPr sz="1200" dirty="0">
              <a:solidFill>
                <a:srgbClr val="434343"/>
              </a:solidFill>
              <a:latin typeface="Helvetica Neue"/>
              <a:ea typeface="Helvetica Neue"/>
              <a:cs typeface="Helvetica Neue"/>
              <a:sym typeface="Helvetica Neue"/>
            </a:endParaRPr>
          </a:p>
        </p:txBody>
      </p:sp>
      <p:sp>
        <p:nvSpPr>
          <p:cNvPr id="112" name="Google Shape;112;p18"/>
          <p:cNvSpPr txBox="1"/>
          <p:nvPr/>
        </p:nvSpPr>
        <p:spPr>
          <a:xfrm>
            <a:off x="2604930" y="3010788"/>
            <a:ext cx="617400" cy="25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1600" dirty="0">
                <a:solidFill>
                  <a:schemeClr val="dk1"/>
                </a:solidFill>
                <a:latin typeface="Fira Sans Extra Condensed Medium"/>
                <a:ea typeface="Fira Sans Extra Condensed Medium"/>
                <a:cs typeface="Fira Sans Extra Condensed Medium"/>
                <a:sym typeface="Fira Sans Extra Condensed Medium"/>
              </a:rPr>
              <a:t>2</a:t>
            </a:r>
            <a:endParaRPr sz="1600" dirty="0">
              <a:solidFill>
                <a:schemeClr val="dk1"/>
              </a:solidFill>
              <a:latin typeface="Fira Sans Extra Condensed Medium"/>
              <a:ea typeface="Fira Sans Extra Condensed Medium"/>
              <a:cs typeface="Fira Sans Extra Condensed Medium"/>
              <a:sym typeface="Fira Sans Extra Condensed Medium"/>
            </a:endParaRPr>
          </a:p>
        </p:txBody>
      </p:sp>
      <p:sp>
        <p:nvSpPr>
          <p:cNvPr id="113" name="Google Shape;113;p18"/>
          <p:cNvSpPr/>
          <p:nvPr/>
        </p:nvSpPr>
        <p:spPr>
          <a:xfrm>
            <a:off x="7074875" y="3491000"/>
            <a:ext cx="1136400" cy="1064700"/>
          </a:xfrm>
          <a:prstGeom prst="flowChartAlternateProcess">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3599998" y="2946313"/>
            <a:ext cx="878552" cy="353050"/>
          </a:xfrm>
          <a:custGeom>
            <a:avLst/>
            <a:gdLst/>
            <a:ahLst/>
            <a:cxnLst/>
            <a:rect l="l" t="t" r="r" b="b"/>
            <a:pathLst>
              <a:path w="26647" h="9824" extrusionOk="0">
                <a:moveTo>
                  <a:pt x="17641" y="1"/>
                </a:moveTo>
                <a:cubicBezTo>
                  <a:pt x="17558" y="1"/>
                  <a:pt x="17472" y="5"/>
                  <a:pt x="17383" y="15"/>
                </a:cubicBezTo>
                <a:cubicBezTo>
                  <a:pt x="12609" y="539"/>
                  <a:pt x="7822" y="1063"/>
                  <a:pt x="3036" y="1598"/>
                </a:cubicBezTo>
                <a:cubicBezTo>
                  <a:pt x="857" y="1837"/>
                  <a:pt x="0" y="5111"/>
                  <a:pt x="2488" y="5718"/>
                </a:cubicBezTo>
                <a:cubicBezTo>
                  <a:pt x="4001" y="6087"/>
                  <a:pt x="5536" y="6385"/>
                  <a:pt x="7072" y="6635"/>
                </a:cubicBezTo>
                <a:cubicBezTo>
                  <a:pt x="6317" y="7882"/>
                  <a:pt x="6794" y="9823"/>
                  <a:pt x="8525" y="9823"/>
                </a:cubicBezTo>
                <a:cubicBezTo>
                  <a:pt x="8594" y="9823"/>
                  <a:pt x="8666" y="9820"/>
                  <a:pt x="8739" y="9814"/>
                </a:cubicBezTo>
                <a:cubicBezTo>
                  <a:pt x="13918" y="9349"/>
                  <a:pt x="19086" y="8707"/>
                  <a:pt x="24229" y="7909"/>
                </a:cubicBezTo>
                <a:cubicBezTo>
                  <a:pt x="26646" y="7528"/>
                  <a:pt x="25932" y="3873"/>
                  <a:pt x="23670" y="3789"/>
                </a:cubicBezTo>
                <a:cubicBezTo>
                  <a:pt x="22015" y="3730"/>
                  <a:pt x="20360" y="3670"/>
                  <a:pt x="18705" y="3587"/>
                </a:cubicBezTo>
                <a:cubicBezTo>
                  <a:pt x="19880" y="2400"/>
                  <a:pt x="19536" y="1"/>
                  <a:pt x="1764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3968369" y="2689063"/>
            <a:ext cx="141811" cy="141811"/>
          </a:xfrm>
          <a:custGeom>
            <a:avLst/>
            <a:gdLst/>
            <a:ahLst/>
            <a:cxnLst/>
            <a:rect l="l" t="t" r="r" b="b"/>
            <a:pathLst>
              <a:path w="4442" h="4442" extrusionOk="0">
                <a:moveTo>
                  <a:pt x="2227" y="1"/>
                </a:moveTo>
                <a:cubicBezTo>
                  <a:pt x="1000" y="1"/>
                  <a:pt x="0" y="1001"/>
                  <a:pt x="0" y="2227"/>
                </a:cubicBezTo>
                <a:cubicBezTo>
                  <a:pt x="0" y="3453"/>
                  <a:pt x="1000" y="4442"/>
                  <a:pt x="2227" y="4442"/>
                </a:cubicBezTo>
                <a:cubicBezTo>
                  <a:pt x="3453" y="4442"/>
                  <a:pt x="4441" y="3453"/>
                  <a:pt x="4441" y="2227"/>
                </a:cubicBezTo>
                <a:cubicBezTo>
                  <a:pt x="4441" y="1001"/>
                  <a:pt x="3453" y="1"/>
                  <a:pt x="222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3535993" y="1547200"/>
            <a:ext cx="1006563" cy="943288"/>
          </a:xfrm>
          <a:custGeom>
            <a:avLst/>
            <a:gdLst/>
            <a:ahLst/>
            <a:cxnLst/>
            <a:rect l="l" t="t" r="r" b="b"/>
            <a:pathLst>
              <a:path w="31529" h="29547" extrusionOk="0">
                <a:moveTo>
                  <a:pt x="14165" y="906"/>
                </a:moveTo>
                <a:cubicBezTo>
                  <a:pt x="14961" y="906"/>
                  <a:pt x="15756" y="914"/>
                  <a:pt x="16551" y="931"/>
                </a:cubicBezTo>
                <a:cubicBezTo>
                  <a:pt x="19884" y="1014"/>
                  <a:pt x="23397" y="1038"/>
                  <a:pt x="26683" y="1610"/>
                </a:cubicBezTo>
                <a:cubicBezTo>
                  <a:pt x="27350" y="1729"/>
                  <a:pt x="28754" y="1991"/>
                  <a:pt x="29207" y="2538"/>
                </a:cubicBezTo>
                <a:cubicBezTo>
                  <a:pt x="29313" y="2668"/>
                  <a:pt x="29419" y="3622"/>
                  <a:pt x="29410" y="3622"/>
                </a:cubicBezTo>
                <a:cubicBezTo>
                  <a:pt x="29410" y="3622"/>
                  <a:pt x="29409" y="3622"/>
                  <a:pt x="29409" y="3622"/>
                </a:cubicBezTo>
                <a:lnTo>
                  <a:pt x="29409" y="3622"/>
                </a:lnTo>
                <a:cubicBezTo>
                  <a:pt x="29552" y="4384"/>
                  <a:pt x="29659" y="5158"/>
                  <a:pt x="29778" y="5932"/>
                </a:cubicBezTo>
                <a:cubicBezTo>
                  <a:pt x="30052" y="7872"/>
                  <a:pt x="30267" y="9825"/>
                  <a:pt x="30421" y="11777"/>
                </a:cubicBezTo>
                <a:cubicBezTo>
                  <a:pt x="30659" y="14956"/>
                  <a:pt x="30814" y="18183"/>
                  <a:pt x="30588" y="21362"/>
                </a:cubicBezTo>
                <a:cubicBezTo>
                  <a:pt x="30469" y="22934"/>
                  <a:pt x="30231" y="24505"/>
                  <a:pt x="29790" y="26017"/>
                </a:cubicBezTo>
                <a:cubicBezTo>
                  <a:pt x="29481" y="27065"/>
                  <a:pt x="29088" y="28137"/>
                  <a:pt x="27945" y="28565"/>
                </a:cubicBezTo>
                <a:cubicBezTo>
                  <a:pt x="27700" y="28663"/>
                  <a:pt x="27349" y="28695"/>
                  <a:pt x="26961" y="28695"/>
                </a:cubicBezTo>
                <a:cubicBezTo>
                  <a:pt x="26220" y="28695"/>
                  <a:pt x="25346" y="28577"/>
                  <a:pt x="24837" y="28577"/>
                </a:cubicBezTo>
                <a:cubicBezTo>
                  <a:pt x="21385" y="28589"/>
                  <a:pt x="17932" y="28589"/>
                  <a:pt x="14479" y="28601"/>
                </a:cubicBezTo>
                <a:cubicBezTo>
                  <a:pt x="11717" y="28601"/>
                  <a:pt x="8954" y="28616"/>
                  <a:pt x="6192" y="28616"/>
                </a:cubicBezTo>
                <a:cubicBezTo>
                  <a:pt x="5502" y="28616"/>
                  <a:pt x="4811" y="28615"/>
                  <a:pt x="4120" y="28613"/>
                </a:cubicBezTo>
                <a:cubicBezTo>
                  <a:pt x="3870" y="28613"/>
                  <a:pt x="3568" y="28630"/>
                  <a:pt x="3262" y="28630"/>
                </a:cubicBezTo>
                <a:cubicBezTo>
                  <a:pt x="2840" y="28630"/>
                  <a:pt x="2408" y="28598"/>
                  <a:pt x="2084" y="28446"/>
                </a:cubicBezTo>
                <a:cubicBezTo>
                  <a:pt x="811" y="27851"/>
                  <a:pt x="1061" y="25922"/>
                  <a:pt x="1037" y="24827"/>
                </a:cubicBezTo>
                <a:cubicBezTo>
                  <a:pt x="1001" y="23005"/>
                  <a:pt x="965" y="21195"/>
                  <a:pt x="953" y="19386"/>
                </a:cubicBezTo>
                <a:cubicBezTo>
                  <a:pt x="930" y="15635"/>
                  <a:pt x="1001" y="11897"/>
                  <a:pt x="1311" y="8170"/>
                </a:cubicBezTo>
                <a:cubicBezTo>
                  <a:pt x="1465" y="6182"/>
                  <a:pt x="1299" y="3300"/>
                  <a:pt x="3108" y="2014"/>
                </a:cubicBezTo>
                <a:cubicBezTo>
                  <a:pt x="3949" y="1417"/>
                  <a:pt x="5005" y="1139"/>
                  <a:pt x="6068" y="983"/>
                </a:cubicBezTo>
                <a:lnTo>
                  <a:pt x="6068" y="983"/>
                </a:lnTo>
                <a:cubicBezTo>
                  <a:pt x="6123" y="1085"/>
                  <a:pt x="6225" y="1158"/>
                  <a:pt x="6372" y="1158"/>
                </a:cubicBezTo>
                <a:cubicBezTo>
                  <a:pt x="6380" y="1158"/>
                  <a:pt x="6387" y="1158"/>
                  <a:pt x="6395" y="1157"/>
                </a:cubicBezTo>
                <a:cubicBezTo>
                  <a:pt x="8981" y="993"/>
                  <a:pt x="11575" y="906"/>
                  <a:pt x="14165" y="906"/>
                </a:cubicBezTo>
                <a:close/>
                <a:moveTo>
                  <a:pt x="8033" y="0"/>
                </a:moveTo>
                <a:cubicBezTo>
                  <a:pt x="8019" y="0"/>
                  <a:pt x="8005" y="1"/>
                  <a:pt x="7990" y="2"/>
                </a:cubicBezTo>
                <a:cubicBezTo>
                  <a:pt x="5621" y="193"/>
                  <a:pt x="2465" y="490"/>
                  <a:pt x="1322" y="2943"/>
                </a:cubicBezTo>
                <a:cubicBezTo>
                  <a:pt x="656" y="4396"/>
                  <a:pt x="680" y="6277"/>
                  <a:pt x="549" y="7825"/>
                </a:cubicBezTo>
                <a:cubicBezTo>
                  <a:pt x="358" y="10087"/>
                  <a:pt x="251" y="12349"/>
                  <a:pt x="203" y="14623"/>
                </a:cubicBezTo>
                <a:cubicBezTo>
                  <a:pt x="156" y="16885"/>
                  <a:pt x="168" y="19159"/>
                  <a:pt x="191" y="21422"/>
                </a:cubicBezTo>
                <a:cubicBezTo>
                  <a:pt x="215" y="23350"/>
                  <a:pt x="1" y="25529"/>
                  <a:pt x="334" y="27422"/>
                </a:cubicBezTo>
                <a:cubicBezTo>
                  <a:pt x="652" y="29197"/>
                  <a:pt x="2495" y="29547"/>
                  <a:pt x="4351" y="29547"/>
                </a:cubicBezTo>
                <a:cubicBezTo>
                  <a:pt x="5558" y="29547"/>
                  <a:pt x="6771" y="29399"/>
                  <a:pt x="7573" y="29399"/>
                </a:cubicBezTo>
                <a:cubicBezTo>
                  <a:pt x="12062" y="29387"/>
                  <a:pt x="16551" y="29375"/>
                  <a:pt x="21039" y="29375"/>
                </a:cubicBezTo>
                <a:cubicBezTo>
                  <a:pt x="21391" y="29373"/>
                  <a:pt x="21742" y="29372"/>
                  <a:pt x="22093" y="29372"/>
                </a:cubicBezTo>
                <a:cubicBezTo>
                  <a:pt x="22984" y="29372"/>
                  <a:pt x="23874" y="29377"/>
                  <a:pt x="24763" y="29377"/>
                </a:cubicBezTo>
                <a:cubicBezTo>
                  <a:pt x="25710" y="29377"/>
                  <a:pt x="26656" y="29372"/>
                  <a:pt x="27600" y="29351"/>
                </a:cubicBezTo>
                <a:cubicBezTo>
                  <a:pt x="28885" y="29327"/>
                  <a:pt x="29433" y="29125"/>
                  <a:pt x="29933" y="27958"/>
                </a:cubicBezTo>
                <a:cubicBezTo>
                  <a:pt x="31445" y="24458"/>
                  <a:pt x="31529" y="20505"/>
                  <a:pt x="31445" y="16766"/>
                </a:cubicBezTo>
                <a:cubicBezTo>
                  <a:pt x="31362" y="12516"/>
                  <a:pt x="30957" y="8265"/>
                  <a:pt x="30278" y="4074"/>
                </a:cubicBezTo>
                <a:cubicBezTo>
                  <a:pt x="30005" y="2372"/>
                  <a:pt x="29945" y="1336"/>
                  <a:pt x="28135" y="1002"/>
                </a:cubicBezTo>
                <a:cubicBezTo>
                  <a:pt x="26016" y="609"/>
                  <a:pt x="23778" y="526"/>
                  <a:pt x="21635" y="383"/>
                </a:cubicBezTo>
                <a:cubicBezTo>
                  <a:pt x="19099" y="211"/>
                  <a:pt x="16557" y="127"/>
                  <a:pt x="14015" y="127"/>
                </a:cubicBezTo>
                <a:cubicBezTo>
                  <a:pt x="12127" y="127"/>
                  <a:pt x="10240" y="173"/>
                  <a:pt x="8355" y="263"/>
                </a:cubicBezTo>
                <a:lnTo>
                  <a:pt x="8355" y="263"/>
                </a:lnTo>
                <a:cubicBezTo>
                  <a:pt x="8322" y="118"/>
                  <a:pt x="8215" y="0"/>
                  <a:pt x="8033"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it" sz="1200" dirty="0">
                <a:solidFill>
                  <a:srgbClr val="434343"/>
                </a:solidFill>
                <a:latin typeface="Helvetica Neue"/>
                <a:ea typeface="Helvetica Neue"/>
                <a:cs typeface="Helvetica Neue"/>
                <a:sym typeface="Helvetica Neue"/>
              </a:rPr>
              <a:t>Verifica</a:t>
            </a:r>
            <a:endParaRPr sz="1200" dirty="0">
              <a:solidFill>
                <a:srgbClr val="434343"/>
              </a:solidFill>
              <a:latin typeface="Helvetica Neue"/>
              <a:ea typeface="Helvetica Neue"/>
              <a:cs typeface="Helvetica Neue"/>
              <a:sym typeface="Helvetica Neue"/>
            </a:endParaRPr>
          </a:p>
        </p:txBody>
      </p:sp>
      <p:sp>
        <p:nvSpPr>
          <p:cNvPr id="117" name="Google Shape;117;p18"/>
          <p:cNvSpPr txBox="1"/>
          <p:nvPr/>
        </p:nvSpPr>
        <p:spPr>
          <a:xfrm>
            <a:off x="3699237" y="3030438"/>
            <a:ext cx="617400" cy="25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1600">
                <a:solidFill>
                  <a:schemeClr val="dk1"/>
                </a:solidFill>
                <a:latin typeface="Fira Sans Extra Condensed Medium"/>
                <a:ea typeface="Fira Sans Extra Condensed Medium"/>
                <a:cs typeface="Fira Sans Extra Condensed Medium"/>
                <a:sym typeface="Fira Sans Extra Condensed Medium"/>
              </a:rPr>
              <a:t>3</a:t>
            </a:r>
            <a:endParaRPr sz="1600">
              <a:solidFill>
                <a:schemeClr val="dk1"/>
              </a:solidFill>
              <a:latin typeface="Fira Sans Extra Condensed Medium"/>
              <a:ea typeface="Fira Sans Extra Condensed Medium"/>
              <a:cs typeface="Fira Sans Extra Condensed Medium"/>
              <a:sym typeface="Fira Sans Extra Condensed Medium"/>
            </a:endParaRPr>
          </a:p>
        </p:txBody>
      </p:sp>
      <p:sp>
        <p:nvSpPr>
          <p:cNvPr id="118" name="Google Shape;118;p18"/>
          <p:cNvSpPr/>
          <p:nvPr/>
        </p:nvSpPr>
        <p:spPr>
          <a:xfrm>
            <a:off x="7063454" y="2956563"/>
            <a:ext cx="1072776" cy="353040"/>
          </a:xfrm>
          <a:custGeom>
            <a:avLst/>
            <a:gdLst/>
            <a:ahLst/>
            <a:cxnLst/>
            <a:rect l="l" t="t" r="r" b="b"/>
            <a:pathLst>
              <a:path w="33603" h="10102" extrusionOk="0">
                <a:moveTo>
                  <a:pt x="19496" y="1"/>
                </a:moveTo>
                <a:cubicBezTo>
                  <a:pt x="14450" y="1"/>
                  <a:pt x="9403" y="88"/>
                  <a:pt x="4361" y="265"/>
                </a:cubicBezTo>
                <a:cubicBezTo>
                  <a:pt x="2479" y="337"/>
                  <a:pt x="1908" y="2397"/>
                  <a:pt x="2658" y="3599"/>
                </a:cubicBezTo>
                <a:lnTo>
                  <a:pt x="2634" y="3599"/>
                </a:lnTo>
                <a:cubicBezTo>
                  <a:pt x="2608" y="3598"/>
                  <a:pt x="2582" y="3598"/>
                  <a:pt x="2557" y="3598"/>
                </a:cubicBezTo>
                <a:cubicBezTo>
                  <a:pt x="119" y="3598"/>
                  <a:pt x="1" y="6929"/>
                  <a:pt x="2075" y="7719"/>
                </a:cubicBezTo>
                <a:cubicBezTo>
                  <a:pt x="3346" y="8203"/>
                  <a:pt x="4652" y="8353"/>
                  <a:pt x="5971" y="8353"/>
                </a:cubicBezTo>
                <a:cubicBezTo>
                  <a:pt x="6986" y="8353"/>
                  <a:pt x="8008" y="8264"/>
                  <a:pt x="9028" y="8171"/>
                </a:cubicBezTo>
                <a:cubicBezTo>
                  <a:pt x="9302" y="8147"/>
                  <a:pt x="9576" y="8112"/>
                  <a:pt x="9849" y="8088"/>
                </a:cubicBezTo>
                <a:cubicBezTo>
                  <a:pt x="9861" y="9112"/>
                  <a:pt x="10498" y="10102"/>
                  <a:pt x="11783" y="10102"/>
                </a:cubicBezTo>
                <a:cubicBezTo>
                  <a:pt x="11813" y="10102"/>
                  <a:pt x="11843" y="10101"/>
                  <a:pt x="11874" y="10100"/>
                </a:cubicBezTo>
                <a:cubicBezTo>
                  <a:pt x="17112" y="9898"/>
                  <a:pt x="22339" y="9517"/>
                  <a:pt x="27542" y="8921"/>
                </a:cubicBezTo>
                <a:cubicBezTo>
                  <a:pt x="29757" y="8671"/>
                  <a:pt x="30185" y="6028"/>
                  <a:pt x="28661" y="5076"/>
                </a:cubicBezTo>
                <a:cubicBezTo>
                  <a:pt x="29566" y="4826"/>
                  <a:pt x="30471" y="4552"/>
                  <a:pt x="31364" y="4266"/>
                </a:cubicBezTo>
                <a:cubicBezTo>
                  <a:pt x="33602" y="3540"/>
                  <a:pt x="33221" y="206"/>
                  <a:pt x="30804" y="146"/>
                </a:cubicBezTo>
                <a:cubicBezTo>
                  <a:pt x="27036" y="50"/>
                  <a:pt x="23266" y="1"/>
                  <a:pt x="19496"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7528936" y="2689063"/>
            <a:ext cx="141811" cy="141811"/>
          </a:xfrm>
          <a:custGeom>
            <a:avLst/>
            <a:gdLst/>
            <a:ahLst/>
            <a:cxnLst/>
            <a:rect l="l" t="t" r="r" b="b"/>
            <a:pathLst>
              <a:path w="4442" h="4442" extrusionOk="0">
                <a:moveTo>
                  <a:pt x="2227" y="1"/>
                </a:moveTo>
                <a:cubicBezTo>
                  <a:pt x="1001" y="1"/>
                  <a:pt x="1" y="1001"/>
                  <a:pt x="1" y="2227"/>
                </a:cubicBezTo>
                <a:cubicBezTo>
                  <a:pt x="1" y="3453"/>
                  <a:pt x="1001" y="4442"/>
                  <a:pt x="2227" y="4442"/>
                </a:cubicBezTo>
                <a:cubicBezTo>
                  <a:pt x="3453" y="4442"/>
                  <a:pt x="4442" y="3453"/>
                  <a:pt x="4442" y="2227"/>
                </a:cubicBezTo>
                <a:cubicBezTo>
                  <a:pt x="4442" y="1001"/>
                  <a:pt x="3453" y="1"/>
                  <a:pt x="2227" y="1"/>
                </a:cubicBezTo>
                <a:close/>
              </a:path>
            </a:pathLst>
          </a:custGeom>
          <a:solidFill>
            <a:srgbClr val="F2D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6946608" y="3490803"/>
            <a:ext cx="1306467" cy="1156643"/>
          </a:xfrm>
          <a:custGeom>
            <a:avLst/>
            <a:gdLst/>
            <a:ahLst/>
            <a:cxnLst/>
            <a:rect l="l" t="t" r="r" b="b"/>
            <a:pathLst>
              <a:path w="40923" h="36230" extrusionOk="0">
                <a:moveTo>
                  <a:pt x="33920" y="828"/>
                </a:moveTo>
                <a:cubicBezTo>
                  <a:pt x="35450" y="828"/>
                  <a:pt x="37011" y="1001"/>
                  <a:pt x="37958" y="1955"/>
                </a:cubicBezTo>
                <a:cubicBezTo>
                  <a:pt x="39518" y="3503"/>
                  <a:pt x="39220" y="6432"/>
                  <a:pt x="39303" y="8456"/>
                </a:cubicBezTo>
                <a:cubicBezTo>
                  <a:pt x="39470" y="12742"/>
                  <a:pt x="39494" y="17028"/>
                  <a:pt x="39398" y="21315"/>
                </a:cubicBezTo>
                <a:cubicBezTo>
                  <a:pt x="39351" y="23351"/>
                  <a:pt x="39267" y="25375"/>
                  <a:pt x="39160" y="27399"/>
                </a:cubicBezTo>
                <a:cubicBezTo>
                  <a:pt x="39041" y="29578"/>
                  <a:pt x="39315" y="32709"/>
                  <a:pt x="37410" y="34185"/>
                </a:cubicBezTo>
                <a:cubicBezTo>
                  <a:pt x="36228" y="35107"/>
                  <a:pt x="34595" y="35197"/>
                  <a:pt x="33054" y="35197"/>
                </a:cubicBezTo>
                <a:cubicBezTo>
                  <a:pt x="32679" y="35197"/>
                  <a:pt x="32311" y="35191"/>
                  <a:pt x="31955" y="35191"/>
                </a:cubicBezTo>
                <a:cubicBezTo>
                  <a:pt x="31769" y="35191"/>
                  <a:pt x="31587" y="35193"/>
                  <a:pt x="31409" y="35197"/>
                </a:cubicBezTo>
                <a:cubicBezTo>
                  <a:pt x="29254" y="35245"/>
                  <a:pt x="27111" y="35304"/>
                  <a:pt x="24956" y="35352"/>
                </a:cubicBezTo>
                <a:cubicBezTo>
                  <a:pt x="23081" y="35393"/>
                  <a:pt x="21195" y="35455"/>
                  <a:pt x="19309" y="35455"/>
                </a:cubicBezTo>
                <a:cubicBezTo>
                  <a:pt x="16848" y="35455"/>
                  <a:pt x="14388" y="35350"/>
                  <a:pt x="11955" y="34959"/>
                </a:cubicBezTo>
                <a:cubicBezTo>
                  <a:pt x="9978" y="34638"/>
                  <a:pt x="7954" y="34150"/>
                  <a:pt x="6120" y="33328"/>
                </a:cubicBezTo>
                <a:cubicBezTo>
                  <a:pt x="3739" y="32245"/>
                  <a:pt x="3025" y="30578"/>
                  <a:pt x="2882" y="28077"/>
                </a:cubicBezTo>
                <a:cubicBezTo>
                  <a:pt x="2644" y="23672"/>
                  <a:pt x="2477" y="19255"/>
                  <a:pt x="2263" y="14838"/>
                </a:cubicBezTo>
                <a:cubicBezTo>
                  <a:pt x="2156" y="12397"/>
                  <a:pt x="2037" y="9956"/>
                  <a:pt x="1918" y="7515"/>
                </a:cubicBezTo>
                <a:cubicBezTo>
                  <a:pt x="1799" y="4991"/>
                  <a:pt x="1537" y="2122"/>
                  <a:pt x="4775" y="1717"/>
                </a:cubicBezTo>
                <a:cubicBezTo>
                  <a:pt x="8715" y="1239"/>
                  <a:pt x="12722" y="1078"/>
                  <a:pt x="16708" y="1078"/>
                </a:cubicBezTo>
                <a:cubicBezTo>
                  <a:pt x="17781" y="1078"/>
                  <a:pt x="18852" y="1090"/>
                  <a:pt x="19920" y="1110"/>
                </a:cubicBezTo>
                <a:cubicBezTo>
                  <a:pt x="19924" y="1110"/>
                  <a:pt x="19927" y="1110"/>
                  <a:pt x="19931" y="1110"/>
                </a:cubicBezTo>
                <a:cubicBezTo>
                  <a:pt x="20079" y="1110"/>
                  <a:pt x="20182" y="1039"/>
                  <a:pt x="20239" y="940"/>
                </a:cubicBezTo>
                <a:lnTo>
                  <a:pt x="20239" y="940"/>
                </a:lnTo>
                <a:cubicBezTo>
                  <a:pt x="22672" y="889"/>
                  <a:pt x="25104" y="863"/>
                  <a:pt x="27536" y="863"/>
                </a:cubicBezTo>
                <a:cubicBezTo>
                  <a:pt x="28792" y="863"/>
                  <a:pt x="30047" y="870"/>
                  <a:pt x="31302" y="884"/>
                </a:cubicBezTo>
                <a:cubicBezTo>
                  <a:pt x="31352" y="884"/>
                  <a:pt x="31403" y="884"/>
                  <a:pt x="31454" y="884"/>
                </a:cubicBezTo>
                <a:cubicBezTo>
                  <a:pt x="32185" y="884"/>
                  <a:pt x="33047" y="828"/>
                  <a:pt x="33920" y="828"/>
                </a:cubicBezTo>
                <a:close/>
                <a:moveTo>
                  <a:pt x="32470" y="1"/>
                </a:moveTo>
                <a:cubicBezTo>
                  <a:pt x="30902" y="1"/>
                  <a:pt x="29319" y="86"/>
                  <a:pt x="27826" y="86"/>
                </a:cubicBezTo>
                <a:cubicBezTo>
                  <a:pt x="27496" y="85"/>
                  <a:pt x="27167" y="84"/>
                  <a:pt x="26837" y="84"/>
                </a:cubicBezTo>
                <a:cubicBezTo>
                  <a:pt x="23938" y="84"/>
                  <a:pt x="21030" y="130"/>
                  <a:pt x="18122" y="205"/>
                </a:cubicBezTo>
                <a:cubicBezTo>
                  <a:pt x="18024" y="207"/>
                  <a:pt x="17945" y="239"/>
                  <a:pt x="17885" y="289"/>
                </a:cubicBezTo>
                <a:lnTo>
                  <a:pt x="17885" y="289"/>
                </a:lnTo>
                <a:cubicBezTo>
                  <a:pt x="16927" y="274"/>
                  <a:pt x="15962" y="264"/>
                  <a:pt x="14994" y="264"/>
                </a:cubicBezTo>
                <a:cubicBezTo>
                  <a:pt x="11377" y="264"/>
                  <a:pt x="7718" y="407"/>
                  <a:pt x="4215" y="1003"/>
                </a:cubicBezTo>
                <a:cubicBezTo>
                  <a:pt x="1" y="1705"/>
                  <a:pt x="1108" y="6861"/>
                  <a:pt x="1251" y="9956"/>
                </a:cubicBezTo>
                <a:cubicBezTo>
                  <a:pt x="1513" y="15528"/>
                  <a:pt x="1775" y="21112"/>
                  <a:pt x="2037" y="26684"/>
                </a:cubicBezTo>
                <a:cubicBezTo>
                  <a:pt x="2108" y="28399"/>
                  <a:pt x="2001" y="30351"/>
                  <a:pt x="2965" y="31852"/>
                </a:cubicBezTo>
                <a:cubicBezTo>
                  <a:pt x="3834" y="33221"/>
                  <a:pt x="5382" y="33911"/>
                  <a:pt x="6847" y="34459"/>
                </a:cubicBezTo>
                <a:cubicBezTo>
                  <a:pt x="10808" y="35939"/>
                  <a:pt x="15067" y="36229"/>
                  <a:pt x="19270" y="36229"/>
                </a:cubicBezTo>
                <a:cubicBezTo>
                  <a:pt x="19969" y="36229"/>
                  <a:pt x="20666" y="36221"/>
                  <a:pt x="21360" y="36209"/>
                </a:cubicBezTo>
                <a:cubicBezTo>
                  <a:pt x="23920" y="36174"/>
                  <a:pt x="26468" y="36102"/>
                  <a:pt x="29028" y="36043"/>
                </a:cubicBezTo>
                <a:cubicBezTo>
                  <a:pt x="29327" y="36035"/>
                  <a:pt x="29629" y="36032"/>
                  <a:pt x="29934" y="36032"/>
                </a:cubicBezTo>
                <a:cubicBezTo>
                  <a:pt x="30599" y="36032"/>
                  <a:pt x="31275" y="36045"/>
                  <a:pt x="31953" y="36045"/>
                </a:cubicBezTo>
                <a:cubicBezTo>
                  <a:pt x="33329" y="36045"/>
                  <a:pt x="34709" y="35992"/>
                  <a:pt x="36005" y="35674"/>
                </a:cubicBezTo>
                <a:cubicBezTo>
                  <a:pt x="40220" y="34650"/>
                  <a:pt x="39827" y="29851"/>
                  <a:pt x="39994" y="26387"/>
                </a:cubicBezTo>
                <a:cubicBezTo>
                  <a:pt x="40256" y="21208"/>
                  <a:pt x="40303" y="16016"/>
                  <a:pt x="40172" y="10825"/>
                </a:cubicBezTo>
                <a:cubicBezTo>
                  <a:pt x="40077" y="7396"/>
                  <a:pt x="40922" y="1074"/>
                  <a:pt x="36303" y="276"/>
                </a:cubicBezTo>
                <a:cubicBezTo>
                  <a:pt x="35074" y="60"/>
                  <a:pt x="33777" y="1"/>
                  <a:pt x="32470"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it" sz="1200">
                <a:solidFill>
                  <a:srgbClr val="434343"/>
                </a:solidFill>
                <a:latin typeface="Helvetica Neue"/>
                <a:ea typeface="Helvetica Neue"/>
                <a:cs typeface="Helvetica Neue"/>
                <a:sym typeface="Helvetica Neue"/>
              </a:rPr>
              <a:t>Condivisione</a:t>
            </a:r>
            <a:endParaRPr sz="1200">
              <a:solidFill>
                <a:srgbClr val="434343"/>
              </a:solidFill>
              <a:latin typeface="Helvetica Neue"/>
              <a:ea typeface="Helvetica Neue"/>
              <a:cs typeface="Helvetica Neue"/>
              <a:sym typeface="Helvetica Neue"/>
            </a:endParaRPr>
          </a:p>
        </p:txBody>
      </p:sp>
      <p:sp>
        <p:nvSpPr>
          <p:cNvPr id="121" name="Google Shape;121;p18"/>
          <p:cNvSpPr txBox="1"/>
          <p:nvPr/>
        </p:nvSpPr>
        <p:spPr>
          <a:xfrm>
            <a:off x="7291142" y="3010788"/>
            <a:ext cx="617400" cy="25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1600">
                <a:solidFill>
                  <a:schemeClr val="dk1"/>
                </a:solidFill>
                <a:latin typeface="Fira Sans Extra Condensed Medium"/>
                <a:ea typeface="Fira Sans Extra Condensed Medium"/>
                <a:cs typeface="Fira Sans Extra Condensed Medium"/>
                <a:sym typeface="Fira Sans Extra Condensed Medium"/>
              </a:rPr>
              <a:t>6</a:t>
            </a:r>
            <a:endParaRPr sz="1600">
              <a:solidFill>
                <a:schemeClr val="dk1"/>
              </a:solidFill>
              <a:latin typeface="Fira Sans Extra Condensed Medium"/>
              <a:ea typeface="Fira Sans Extra Condensed Medium"/>
              <a:cs typeface="Fira Sans Extra Condensed Medium"/>
              <a:sym typeface="Fira Sans Extra Condensed Medium"/>
            </a:endParaRPr>
          </a:p>
        </p:txBody>
      </p:sp>
      <p:sp>
        <p:nvSpPr>
          <p:cNvPr id="122" name="Google Shape;122;p18"/>
          <p:cNvSpPr/>
          <p:nvPr/>
        </p:nvSpPr>
        <p:spPr>
          <a:xfrm>
            <a:off x="5765100" y="1572350"/>
            <a:ext cx="1086900" cy="877500"/>
          </a:xfrm>
          <a:prstGeom prst="flowChartAlternateProcess">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4698550" y="1572350"/>
            <a:ext cx="981000" cy="877500"/>
          </a:xfrm>
          <a:prstGeom prst="flowChartAlternateProcess">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5920554" y="2985939"/>
            <a:ext cx="753398" cy="296783"/>
          </a:xfrm>
          <a:custGeom>
            <a:avLst/>
            <a:gdLst/>
            <a:ahLst/>
            <a:cxnLst/>
            <a:rect l="l" t="t" r="r" b="b"/>
            <a:pathLst>
              <a:path w="23599" h="8050" extrusionOk="0">
                <a:moveTo>
                  <a:pt x="3298" y="0"/>
                </a:moveTo>
                <a:cubicBezTo>
                  <a:pt x="1012" y="0"/>
                  <a:pt x="667" y="3024"/>
                  <a:pt x="2274" y="3941"/>
                </a:cubicBezTo>
                <a:cubicBezTo>
                  <a:pt x="0" y="4465"/>
                  <a:pt x="631" y="8025"/>
                  <a:pt x="2905" y="8037"/>
                </a:cubicBezTo>
                <a:cubicBezTo>
                  <a:pt x="3966" y="8046"/>
                  <a:pt x="5026" y="8050"/>
                  <a:pt x="6086" y="8050"/>
                </a:cubicBezTo>
                <a:cubicBezTo>
                  <a:pt x="10856" y="8050"/>
                  <a:pt x="15620" y="7962"/>
                  <a:pt x="20384" y="7787"/>
                </a:cubicBezTo>
                <a:cubicBezTo>
                  <a:pt x="22503" y="7716"/>
                  <a:pt x="22955" y="5096"/>
                  <a:pt x="21729" y="4037"/>
                </a:cubicBezTo>
                <a:cubicBezTo>
                  <a:pt x="23598" y="3215"/>
                  <a:pt x="22991" y="60"/>
                  <a:pt x="20788" y="48"/>
                </a:cubicBezTo>
                <a:lnTo>
                  <a:pt x="329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6226348" y="2689063"/>
            <a:ext cx="141811" cy="141811"/>
          </a:xfrm>
          <a:custGeom>
            <a:avLst/>
            <a:gdLst/>
            <a:ahLst/>
            <a:cxnLst/>
            <a:rect l="l" t="t" r="r" b="b"/>
            <a:pathLst>
              <a:path w="4442" h="4442" extrusionOk="0">
                <a:moveTo>
                  <a:pt x="2215" y="1"/>
                </a:moveTo>
                <a:cubicBezTo>
                  <a:pt x="989" y="1"/>
                  <a:pt x="1" y="1001"/>
                  <a:pt x="1" y="2227"/>
                </a:cubicBezTo>
                <a:cubicBezTo>
                  <a:pt x="1" y="3453"/>
                  <a:pt x="989" y="4442"/>
                  <a:pt x="2215" y="4442"/>
                </a:cubicBezTo>
                <a:cubicBezTo>
                  <a:pt x="3442" y="4442"/>
                  <a:pt x="4442" y="3453"/>
                  <a:pt x="4442" y="2227"/>
                </a:cubicBezTo>
                <a:cubicBezTo>
                  <a:pt x="4442" y="1001"/>
                  <a:pt x="3442" y="1"/>
                  <a:pt x="221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a:off x="5780875" y="1572350"/>
            <a:ext cx="1086717" cy="935243"/>
          </a:xfrm>
          <a:custGeom>
            <a:avLst/>
            <a:gdLst/>
            <a:ahLst/>
            <a:cxnLst/>
            <a:rect l="l" t="t" r="r" b="b"/>
            <a:pathLst>
              <a:path w="32350" h="29295" extrusionOk="0">
                <a:moveTo>
                  <a:pt x="10335" y="889"/>
                </a:moveTo>
                <a:cubicBezTo>
                  <a:pt x="11145" y="889"/>
                  <a:pt x="11955" y="907"/>
                  <a:pt x="12764" y="941"/>
                </a:cubicBezTo>
                <a:cubicBezTo>
                  <a:pt x="12771" y="941"/>
                  <a:pt x="12779" y="941"/>
                  <a:pt x="12786" y="941"/>
                </a:cubicBezTo>
                <a:cubicBezTo>
                  <a:pt x="12844" y="941"/>
                  <a:pt x="12895" y="931"/>
                  <a:pt x="12939" y="912"/>
                </a:cubicBezTo>
                <a:lnTo>
                  <a:pt x="12939" y="912"/>
                </a:lnTo>
                <a:cubicBezTo>
                  <a:pt x="15714" y="969"/>
                  <a:pt x="18484" y="1026"/>
                  <a:pt x="21253" y="1084"/>
                </a:cubicBezTo>
                <a:cubicBezTo>
                  <a:pt x="21517" y="1090"/>
                  <a:pt x="21788" y="1092"/>
                  <a:pt x="22064" y="1092"/>
                </a:cubicBezTo>
                <a:cubicBezTo>
                  <a:pt x="22472" y="1092"/>
                  <a:pt x="22891" y="1088"/>
                  <a:pt x="23313" y="1088"/>
                </a:cubicBezTo>
                <a:cubicBezTo>
                  <a:pt x="26369" y="1088"/>
                  <a:pt x="29581" y="1305"/>
                  <a:pt x="30325" y="4894"/>
                </a:cubicBezTo>
                <a:cubicBezTo>
                  <a:pt x="31028" y="8227"/>
                  <a:pt x="31004" y="11882"/>
                  <a:pt x="31040" y="15276"/>
                </a:cubicBezTo>
                <a:cubicBezTo>
                  <a:pt x="31076" y="18479"/>
                  <a:pt x="31302" y="22146"/>
                  <a:pt x="30623" y="25289"/>
                </a:cubicBezTo>
                <a:cubicBezTo>
                  <a:pt x="30087" y="27742"/>
                  <a:pt x="27218" y="27468"/>
                  <a:pt x="25277" y="27658"/>
                </a:cubicBezTo>
                <a:cubicBezTo>
                  <a:pt x="23563" y="27825"/>
                  <a:pt x="21836" y="27968"/>
                  <a:pt x="20122" y="28075"/>
                </a:cubicBezTo>
                <a:cubicBezTo>
                  <a:pt x="16871" y="28289"/>
                  <a:pt x="13620" y="28385"/>
                  <a:pt x="10359" y="28385"/>
                </a:cubicBezTo>
                <a:cubicBezTo>
                  <a:pt x="10168" y="28385"/>
                  <a:pt x="9978" y="28385"/>
                  <a:pt x="9787" y="28384"/>
                </a:cubicBezTo>
                <a:cubicBezTo>
                  <a:pt x="9764" y="28384"/>
                  <a:pt x="9740" y="28384"/>
                  <a:pt x="9716" y="28384"/>
                </a:cubicBezTo>
                <a:cubicBezTo>
                  <a:pt x="8964" y="28384"/>
                  <a:pt x="8060" y="28432"/>
                  <a:pt x="7126" y="28432"/>
                </a:cubicBezTo>
                <a:cubicBezTo>
                  <a:pt x="4483" y="28432"/>
                  <a:pt x="1610" y="28052"/>
                  <a:pt x="1322" y="25146"/>
                </a:cubicBezTo>
                <a:cubicBezTo>
                  <a:pt x="988" y="21777"/>
                  <a:pt x="1072" y="18300"/>
                  <a:pt x="953" y="14907"/>
                </a:cubicBezTo>
                <a:cubicBezTo>
                  <a:pt x="834" y="11394"/>
                  <a:pt x="703" y="7751"/>
                  <a:pt x="1917" y="4393"/>
                </a:cubicBezTo>
                <a:cubicBezTo>
                  <a:pt x="2286" y="3381"/>
                  <a:pt x="2810" y="2107"/>
                  <a:pt x="3798" y="1536"/>
                </a:cubicBezTo>
                <a:cubicBezTo>
                  <a:pt x="4644" y="1048"/>
                  <a:pt x="5822" y="1084"/>
                  <a:pt x="6787" y="1012"/>
                </a:cubicBezTo>
                <a:cubicBezTo>
                  <a:pt x="7967" y="927"/>
                  <a:pt x="9151" y="889"/>
                  <a:pt x="10335" y="889"/>
                </a:cubicBezTo>
                <a:close/>
                <a:moveTo>
                  <a:pt x="10871" y="83"/>
                </a:moveTo>
                <a:cubicBezTo>
                  <a:pt x="10825" y="83"/>
                  <a:pt x="10783" y="90"/>
                  <a:pt x="10746" y="103"/>
                </a:cubicBezTo>
                <a:lnTo>
                  <a:pt x="10746" y="103"/>
                </a:lnTo>
                <a:cubicBezTo>
                  <a:pt x="10607" y="102"/>
                  <a:pt x="10468" y="101"/>
                  <a:pt x="10329" y="101"/>
                </a:cubicBezTo>
                <a:cubicBezTo>
                  <a:pt x="8926" y="101"/>
                  <a:pt x="7523" y="158"/>
                  <a:pt x="6120" y="286"/>
                </a:cubicBezTo>
                <a:cubicBezTo>
                  <a:pt x="4775" y="405"/>
                  <a:pt x="3501" y="524"/>
                  <a:pt x="2536" y="1584"/>
                </a:cubicBezTo>
                <a:cubicBezTo>
                  <a:pt x="465" y="3834"/>
                  <a:pt x="179" y="7822"/>
                  <a:pt x="107" y="10704"/>
                </a:cubicBezTo>
                <a:cubicBezTo>
                  <a:pt x="0" y="15085"/>
                  <a:pt x="322" y="19502"/>
                  <a:pt x="476" y="23872"/>
                </a:cubicBezTo>
                <a:cubicBezTo>
                  <a:pt x="596" y="26849"/>
                  <a:pt x="1453" y="28587"/>
                  <a:pt x="4596" y="29004"/>
                </a:cubicBezTo>
                <a:cubicBezTo>
                  <a:pt x="6229" y="29220"/>
                  <a:pt x="7912" y="29295"/>
                  <a:pt x="9605" y="29295"/>
                </a:cubicBezTo>
                <a:cubicBezTo>
                  <a:pt x="12095" y="29295"/>
                  <a:pt x="14609" y="29134"/>
                  <a:pt x="17026" y="29027"/>
                </a:cubicBezTo>
                <a:cubicBezTo>
                  <a:pt x="19205" y="28932"/>
                  <a:pt x="21384" y="28789"/>
                  <a:pt x="23551" y="28599"/>
                </a:cubicBezTo>
                <a:cubicBezTo>
                  <a:pt x="25420" y="28444"/>
                  <a:pt x="27468" y="28444"/>
                  <a:pt x="29278" y="27932"/>
                </a:cubicBezTo>
                <a:cubicBezTo>
                  <a:pt x="32349" y="27051"/>
                  <a:pt x="31671" y="22527"/>
                  <a:pt x="31766" y="20062"/>
                </a:cubicBezTo>
                <a:cubicBezTo>
                  <a:pt x="31933" y="15514"/>
                  <a:pt x="31826" y="10918"/>
                  <a:pt x="31326" y="6394"/>
                </a:cubicBezTo>
                <a:cubicBezTo>
                  <a:pt x="30956" y="3012"/>
                  <a:pt x="29706" y="762"/>
                  <a:pt x="26087" y="441"/>
                </a:cubicBezTo>
                <a:cubicBezTo>
                  <a:pt x="21074" y="0"/>
                  <a:pt x="15919" y="191"/>
                  <a:pt x="10883" y="83"/>
                </a:cubicBezTo>
                <a:cubicBezTo>
                  <a:pt x="10879" y="83"/>
                  <a:pt x="10875" y="83"/>
                  <a:pt x="10871" y="83"/>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it" sz="1200" dirty="0">
                <a:solidFill>
                  <a:srgbClr val="434343"/>
                </a:solidFill>
                <a:latin typeface="Helvetica Neue"/>
                <a:ea typeface="Helvetica Neue"/>
                <a:cs typeface="Helvetica Neue"/>
                <a:sym typeface="Helvetica Neue"/>
              </a:rPr>
              <a:t>Conclusioni</a:t>
            </a:r>
            <a:endParaRPr sz="1200" dirty="0">
              <a:solidFill>
                <a:srgbClr val="434343"/>
              </a:solidFill>
              <a:latin typeface="Helvetica Neue"/>
              <a:ea typeface="Helvetica Neue"/>
              <a:cs typeface="Helvetica Neue"/>
              <a:sym typeface="Helvetica Neue"/>
            </a:endParaRPr>
          </a:p>
        </p:txBody>
      </p:sp>
      <p:sp>
        <p:nvSpPr>
          <p:cNvPr id="127" name="Google Shape;127;p18"/>
          <p:cNvSpPr txBox="1"/>
          <p:nvPr/>
        </p:nvSpPr>
        <p:spPr>
          <a:xfrm>
            <a:off x="5988553" y="3010788"/>
            <a:ext cx="617400" cy="25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1600">
                <a:solidFill>
                  <a:schemeClr val="dk1"/>
                </a:solidFill>
                <a:latin typeface="Fira Sans Extra Condensed Medium"/>
                <a:ea typeface="Fira Sans Extra Condensed Medium"/>
                <a:cs typeface="Fira Sans Extra Condensed Medium"/>
                <a:sym typeface="Fira Sans Extra Condensed Medium"/>
              </a:rPr>
              <a:t>5</a:t>
            </a:r>
            <a:endParaRPr sz="1600">
              <a:solidFill>
                <a:schemeClr val="dk1"/>
              </a:solidFill>
              <a:latin typeface="Fira Sans Extra Condensed Medium"/>
              <a:ea typeface="Fira Sans Extra Condensed Medium"/>
              <a:cs typeface="Fira Sans Extra Condensed Medium"/>
              <a:sym typeface="Fira Sans Extra Condensed Medium"/>
            </a:endParaRPr>
          </a:p>
        </p:txBody>
      </p:sp>
      <p:sp>
        <p:nvSpPr>
          <p:cNvPr id="128" name="Google Shape;128;p18"/>
          <p:cNvSpPr/>
          <p:nvPr/>
        </p:nvSpPr>
        <p:spPr>
          <a:xfrm>
            <a:off x="4793554" y="2979838"/>
            <a:ext cx="753426" cy="299073"/>
          </a:xfrm>
          <a:custGeom>
            <a:avLst/>
            <a:gdLst/>
            <a:ahLst/>
            <a:cxnLst/>
            <a:rect l="l" t="t" r="r" b="b"/>
            <a:pathLst>
              <a:path w="22819" h="9368" extrusionOk="0">
                <a:moveTo>
                  <a:pt x="17099" y="0"/>
                </a:moveTo>
                <a:cubicBezTo>
                  <a:pt x="17079" y="0"/>
                  <a:pt x="17059" y="0"/>
                  <a:pt x="17038" y="1"/>
                </a:cubicBezTo>
                <a:cubicBezTo>
                  <a:pt x="14455" y="48"/>
                  <a:pt x="11883" y="108"/>
                  <a:pt x="9299" y="156"/>
                </a:cubicBezTo>
                <a:cubicBezTo>
                  <a:pt x="9057" y="161"/>
                  <a:pt x="8812" y="162"/>
                  <a:pt x="8564" y="162"/>
                </a:cubicBezTo>
                <a:cubicBezTo>
                  <a:pt x="8014" y="162"/>
                  <a:pt x="7453" y="154"/>
                  <a:pt x="6888" y="154"/>
                </a:cubicBezTo>
                <a:cubicBezTo>
                  <a:pt x="5281" y="154"/>
                  <a:pt x="3650" y="223"/>
                  <a:pt x="2191" y="751"/>
                </a:cubicBezTo>
                <a:cubicBezTo>
                  <a:pt x="405" y="1406"/>
                  <a:pt x="0" y="4323"/>
                  <a:pt x="2191" y="4799"/>
                </a:cubicBezTo>
                <a:cubicBezTo>
                  <a:pt x="2798" y="4930"/>
                  <a:pt x="3417" y="5049"/>
                  <a:pt x="4025" y="5168"/>
                </a:cubicBezTo>
                <a:cubicBezTo>
                  <a:pt x="2203" y="6061"/>
                  <a:pt x="2358" y="9002"/>
                  <a:pt x="4810" y="9133"/>
                </a:cubicBezTo>
                <a:cubicBezTo>
                  <a:pt x="7950" y="9290"/>
                  <a:pt x="11094" y="9367"/>
                  <a:pt x="14237" y="9367"/>
                </a:cubicBezTo>
                <a:cubicBezTo>
                  <a:pt x="16088" y="9367"/>
                  <a:pt x="17939" y="9341"/>
                  <a:pt x="19789" y="9288"/>
                </a:cubicBezTo>
                <a:cubicBezTo>
                  <a:pt x="21610" y="9240"/>
                  <a:pt x="22206" y="7311"/>
                  <a:pt x="21574" y="6097"/>
                </a:cubicBezTo>
                <a:cubicBezTo>
                  <a:pt x="22819" y="4983"/>
                  <a:pt x="22164" y="2406"/>
                  <a:pt x="20185" y="2406"/>
                </a:cubicBezTo>
                <a:cubicBezTo>
                  <a:pt x="20176" y="2406"/>
                  <a:pt x="20167" y="2406"/>
                  <a:pt x="20158" y="2406"/>
                </a:cubicBezTo>
                <a:cubicBezTo>
                  <a:pt x="19789" y="2418"/>
                  <a:pt x="19408" y="2418"/>
                  <a:pt x="19027" y="2418"/>
                </a:cubicBezTo>
                <a:cubicBezTo>
                  <a:pt x="19203" y="1267"/>
                  <a:pt x="18556" y="0"/>
                  <a:pt x="17099"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5099361" y="2689063"/>
            <a:ext cx="141811" cy="141811"/>
          </a:xfrm>
          <a:custGeom>
            <a:avLst/>
            <a:gdLst/>
            <a:ahLst/>
            <a:cxnLst/>
            <a:rect l="l" t="t" r="r" b="b"/>
            <a:pathLst>
              <a:path w="4442" h="4442" extrusionOk="0">
                <a:moveTo>
                  <a:pt x="2215" y="1"/>
                </a:moveTo>
                <a:cubicBezTo>
                  <a:pt x="989" y="1"/>
                  <a:pt x="1" y="1001"/>
                  <a:pt x="1" y="2227"/>
                </a:cubicBezTo>
                <a:cubicBezTo>
                  <a:pt x="1" y="3453"/>
                  <a:pt x="989" y="4442"/>
                  <a:pt x="2215" y="4442"/>
                </a:cubicBezTo>
                <a:cubicBezTo>
                  <a:pt x="3442" y="4442"/>
                  <a:pt x="4442" y="3453"/>
                  <a:pt x="4442" y="2227"/>
                </a:cubicBezTo>
                <a:cubicBezTo>
                  <a:pt x="4442" y="1001"/>
                  <a:pt x="3442" y="1"/>
                  <a:pt x="2215"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4661095" y="1547807"/>
            <a:ext cx="1018344" cy="947949"/>
          </a:xfrm>
          <a:custGeom>
            <a:avLst/>
            <a:gdLst/>
            <a:ahLst/>
            <a:cxnLst/>
            <a:rect l="l" t="t" r="r" b="b"/>
            <a:pathLst>
              <a:path w="31898" h="29693" extrusionOk="0">
                <a:moveTo>
                  <a:pt x="20642" y="634"/>
                </a:moveTo>
                <a:cubicBezTo>
                  <a:pt x="22024" y="634"/>
                  <a:pt x="23387" y="720"/>
                  <a:pt x="24670" y="995"/>
                </a:cubicBezTo>
                <a:cubicBezTo>
                  <a:pt x="31897" y="2543"/>
                  <a:pt x="30695" y="12997"/>
                  <a:pt x="30683" y="18497"/>
                </a:cubicBezTo>
                <a:cubicBezTo>
                  <a:pt x="30671" y="21593"/>
                  <a:pt x="31457" y="26522"/>
                  <a:pt x="27778" y="27796"/>
                </a:cubicBezTo>
                <a:cubicBezTo>
                  <a:pt x="24944" y="28772"/>
                  <a:pt x="21384" y="28618"/>
                  <a:pt x="18419" y="28772"/>
                </a:cubicBezTo>
                <a:cubicBezTo>
                  <a:pt x="16945" y="28853"/>
                  <a:pt x="15468" y="28905"/>
                  <a:pt x="13991" y="28905"/>
                </a:cubicBezTo>
                <a:cubicBezTo>
                  <a:pt x="12212" y="28905"/>
                  <a:pt x="10432" y="28830"/>
                  <a:pt x="8656" y="28642"/>
                </a:cubicBezTo>
                <a:cubicBezTo>
                  <a:pt x="7073" y="28463"/>
                  <a:pt x="5346" y="28272"/>
                  <a:pt x="3810" y="27784"/>
                </a:cubicBezTo>
                <a:cubicBezTo>
                  <a:pt x="1429" y="27022"/>
                  <a:pt x="1334" y="25070"/>
                  <a:pt x="1286" y="22903"/>
                </a:cubicBezTo>
                <a:cubicBezTo>
                  <a:pt x="1215" y="19045"/>
                  <a:pt x="1155" y="15176"/>
                  <a:pt x="1084" y="11306"/>
                </a:cubicBezTo>
                <a:cubicBezTo>
                  <a:pt x="1048" y="9544"/>
                  <a:pt x="953" y="7770"/>
                  <a:pt x="1012" y="6008"/>
                </a:cubicBezTo>
                <a:cubicBezTo>
                  <a:pt x="1063" y="4231"/>
                  <a:pt x="1936" y="1148"/>
                  <a:pt x="4007" y="1148"/>
                </a:cubicBezTo>
                <a:cubicBezTo>
                  <a:pt x="4366" y="1148"/>
                  <a:pt x="4760" y="1241"/>
                  <a:pt x="5192" y="1448"/>
                </a:cubicBezTo>
                <a:cubicBezTo>
                  <a:pt x="5252" y="1476"/>
                  <a:pt x="5312" y="1489"/>
                  <a:pt x="5368" y="1489"/>
                </a:cubicBezTo>
                <a:cubicBezTo>
                  <a:pt x="5602" y="1489"/>
                  <a:pt x="5788" y="1275"/>
                  <a:pt x="5790" y="1070"/>
                </a:cubicBezTo>
                <a:lnTo>
                  <a:pt x="5790" y="1070"/>
                </a:lnTo>
                <a:cubicBezTo>
                  <a:pt x="8682" y="984"/>
                  <a:pt x="11574" y="915"/>
                  <a:pt x="14466" y="864"/>
                </a:cubicBezTo>
                <a:cubicBezTo>
                  <a:pt x="16434" y="829"/>
                  <a:pt x="18560" y="634"/>
                  <a:pt x="20642" y="634"/>
                </a:cubicBezTo>
                <a:close/>
                <a:moveTo>
                  <a:pt x="20888" y="1"/>
                </a:moveTo>
                <a:cubicBezTo>
                  <a:pt x="20546" y="1"/>
                  <a:pt x="20203" y="4"/>
                  <a:pt x="19860" y="7"/>
                </a:cubicBezTo>
                <a:cubicBezTo>
                  <a:pt x="14693" y="55"/>
                  <a:pt x="9525" y="162"/>
                  <a:pt x="4358" y="329"/>
                </a:cubicBezTo>
                <a:cubicBezTo>
                  <a:pt x="4248" y="334"/>
                  <a:pt x="4162" y="376"/>
                  <a:pt x="4100" y="438"/>
                </a:cubicBezTo>
                <a:lnTo>
                  <a:pt x="4100" y="438"/>
                </a:lnTo>
                <a:cubicBezTo>
                  <a:pt x="2452" y="481"/>
                  <a:pt x="1034" y="1866"/>
                  <a:pt x="536" y="3543"/>
                </a:cubicBezTo>
                <a:cubicBezTo>
                  <a:pt x="0" y="5365"/>
                  <a:pt x="227" y="7389"/>
                  <a:pt x="262" y="9258"/>
                </a:cubicBezTo>
                <a:cubicBezTo>
                  <a:pt x="298" y="11532"/>
                  <a:pt x="346" y="13806"/>
                  <a:pt x="381" y="16080"/>
                </a:cubicBezTo>
                <a:cubicBezTo>
                  <a:pt x="417" y="18355"/>
                  <a:pt x="453" y="20629"/>
                  <a:pt x="500" y="22903"/>
                </a:cubicBezTo>
                <a:cubicBezTo>
                  <a:pt x="524" y="24320"/>
                  <a:pt x="453" y="25998"/>
                  <a:pt x="1358" y="27189"/>
                </a:cubicBezTo>
                <a:cubicBezTo>
                  <a:pt x="2167" y="28249"/>
                  <a:pt x="3477" y="28534"/>
                  <a:pt x="4715" y="28808"/>
                </a:cubicBezTo>
                <a:cubicBezTo>
                  <a:pt x="6751" y="29249"/>
                  <a:pt x="8835" y="29487"/>
                  <a:pt x="10930" y="29606"/>
                </a:cubicBezTo>
                <a:cubicBezTo>
                  <a:pt x="11981" y="29666"/>
                  <a:pt x="13032" y="29693"/>
                  <a:pt x="14083" y="29693"/>
                </a:cubicBezTo>
                <a:cubicBezTo>
                  <a:pt x="17381" y="29693"/>
                  <a:pt x="20681" y="29433"/>
                  <a:pt x="23968" y="29153"/>
                </a:cubicBezTo>
                <a:cubicBezTo>
                  <a:pt x="26599" y="28927"/>
                  <a:pt x="29766" y="28761"/>
                  <a:pt x="30897" y="25927"/>
                </a:cubicBezTo>
                <a:cubicBezTo>
                  <a:pt x="31492" y="24439"/>
                  <a:pt x="31421" y="22736"/>
                  <a:pt x="31445" y="21164"/>
                </a:cubicBezTo>
                <a:cubicBezTo>
                  <a:pt x="31481" y="18831"/>
                  <a:pt x="31469" y="16497"/>
                  <a:pt x="31421" y="14164"/>
                </a:cubicBezTo>
                <a:cubicBezTo>
                  <a:pt x="31350" y="10556"/>
                  <a:pt x="31492" y="6448"/>
                  <a:pt x="29385" y="3317"/>
                </a:cubicBezTo>
                <a:cubicBezTo>
                  <a:pt x="27345" y="285"/>
                  <a:pt x="24191" y="1"/>
                  <a:pt x="20888"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it" sz="1200" dirty="0">
                <a:solidFill>
                  <a:srgbClr val="434343"/>
                </a:solidFill>
                <a:latin typeface="Helvetica Neue"/>
                <a:ea typeface="Helvetica Neue"/>
                <a:cs typeface="Helvetica Neue"/>
                <a:sym typeface="Helvetica Neue"/>
              </a:rPr>
              <a:t>Analisi</a:t>
            </a:r>
            <a:endParaRPr sz="1200" dirty="0">
              <a:solidFill>
                <a:srgbClr val="434343"/>
              </a:solidFill>
              <a:latin typeface="Helvetica Neue"/>
              <a:ea typeface="Helvetica Neue"/>
              <a:cs typeface="Helvetica Neue"/>
              <a:sym typeface="Helvetica Neue"/>
            </a:endParaRPr>
          </a:p>
        </p:txBody>
      </p:sp>
      <p:sp>
        <p:nvSpPr>
          <p:cNvPr id="131" name="Google Shape;131;p18"/>
          <p:cNvSpPr txBox="1"/>
          <p:nvPr/>
        </p:nvSpPr>
        <p:spPr>
          <a:xfrm>
            <a:off x="4861567" y="3010788"/>
            <a:ext cx="617400" cy="25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1600">
                <a:solidFill>
                  <a:schemeClr val="dk1"/>
                </a:solidFill>
                <a:latin typeface="Fira Sans Extra Condensed Medium"/>
                <a:ea typeface="Fira Sans Extra Condensed Medium"/>
                <a:cs typeface="Fira Sans Extra Condensed Medium"/>
                <a:sym typeface="Fira Sans Extra Condensed Medium"/>
              </a:rPr>
              <a:t>4</a:t>
            </a:r>
            <a:endParaRPr sz="1600">
              <a:solidFill>
                <a:schemeClr val="dk1"/>
              </a:solidFill>
              <a:latin typeface="Fira Sans Extra Condensed Medium"/>
              <a:ea typeface="Fira Sans Extra Condensed Medium"/>
              <a:cs typeface="Fira Sans Extra Condensed Medium"/>
              <a:sym typeface="Fira Sans Extra Condensed Medium"/>
            </a:endParaRPr>
          </a:p>
        </p:txBody>
      </p:sp>
      <p:sp>
        <p:nvSpPr>
          <p:cNvPr id="132" name="Google Shape;132;p18"/>
          <p:cNvSpPr txBox="1">
            <a:spLocks noGrp="1"/>
          </p:cNvSpPr>
          <p:nvPr>
            <p:ph type="ctrTitle"/>
          </p:nvPr>
        </p:nvSpPr>
        <p:spPr>
          <a:xfrm>
            <a:off x="311700" y="282975"/>
            <a:ext cx="8520600" cy="79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sz="3600" b="1">
                <a:solidFill>
                  <a:schemeClr val="lt1"/>
                </a:solidFill>
                <a:highlight>
                  <a:srgbClr val="2677AC"/>
                </a:highlight>
                <a:latin typeface="Georgia"/>
                <a:ea typeface="Georgia"/>
                <a:cs typeface="Georgia"/>
                <a:sym typeface="Georgia"/>
              </a:rPr>
              <a:t>Le 6 tappe di una ricerca scientifica</a:t>
            </a:r>
            <a:endParaRPr sz="3600" b="1">
              <a:solidFill>
                <a:schemeClr val="lt1"/>
              </a:solidFill>
              <a:highlight>
                <a:srgbClr val="2677AC"/>
              </a:highlight>
              <a:latin typeface="Georgia"/>
              <a:ea typeface="Georgia"/>
              <a:cs typeface="Georgia"/>
              <a:sym typeface="Georgia"/>
            </a:endParaRPr>
          </a:p>
        </p:txBody>
      </p:sp>
      <p:sp>
        <p:nvSpPr>
          <p:cNvPr id="133" name="Google Shape;133;p18"/>
          <p:cNvSpPr/>
          <p:nvPr/>
        </p:nvSpPr>
        <p:spPr>
          <a:xfrm>
            <a:off x="5960100" y="3695488"/>
            <a:ext cx="574750" cy="747175"/>
          </a:xfrm>
          <a:custGeom>
            <a:avLst/>
            <a:gdLst/>
            <a:ahLst/>
            <a:cxnLst/>
            <a:rect l="l" t="t" r="r" b="b"/>
            <a:pathLst>
              <a:path w="22990" h="29887" extrusionOk="0">
                <a:moveTo>
                  <a:pt x="12589" y="0"/>
                </a:moveTo>
                <a:cubicBezTo>
                  <a:pt x="12421" y="0"/>
                  <a:pt x="12257" y="17"/>
                  <a:pt x="12114" y="29"/>
                </a:cubicBezTo>
                <a:cubicBezTo>
                  <a:pt x="11600" y="74"/>
                  <a:pt x="11062" y="183"/>
                  <a:pt x="10546" y="183"/>
                </a:cubicBezTo>
                <a:cubicBezTo>
                  <a:pt x="10520" y="183"/>
                  <a:pt x="10493" y="182"/>
                  <a:pt x="10467" y="182"/>
                </a:cubicBezTo>
                <a:cubicBezTo>
                  <a:pt x="10435" y="181"/>
                  <a:pt x="10403" y="181"/>
                  <a:pt x="10371" y="181"/>
                </a:cubicBezTo>
                <a:cubicBezTo>
                  <a:pt x="9202" y="181"/>
                  <a:pt x="8145" y="671"/>
                  <a:pt x="7124" y="1055"/>
                </a:cubicBezTo>
                <a:cubicBezTo>
                  <a:pt x="6261" y="1380"/>
                  <a:pt x="5355" y="1867"/>
                  <a:pt x="4604" y="2538"/>
                </a:cubicBezTo>
                <a:cubicBezTo>
                  <a:pt x="3877" y="3189"/>
                  <a:pt x="3169" y="3861"/>
                  <a:pt x="2642" y="4660"/>
                </a:cubicBezTo>
                <a:cubicBezTo>
                  <a:pt x="2185" y="5357"/>
                  <a:pt x="1676" y="6062"/>
                  <a:pt x="1563" y="6673"/>
                </a:cubicBezTo>
                <a:cubicBezTo>
                  <a:pt x="1057" y="7782"/>
                  <a:pt x="839" y="8717"/>
                  <a:pt x="579" y="9644"/>
                </a:cubicBezTo>
                <a:cubicBezTo>
                  <a:pt x="63" y="11484"/>
                  <a:pt x="1" y="13352"/>
                  <a:pt x="306" y="15203"/>
                </a:cubicBezTo>
                <a:cubicBezTo>
                  <a:pt x="552" y="16687"/>
                  <a:pt x="1243" y="18058"/>
                  <a:pt x="1801" y="19454"/>
                </a:cubicBezTo>
                <a:cubicBezTo>
                  <a:pt x="2441" y="21056"/>
                  <a:pt x="3452" y="22461"/>
                  <a:pt x="4506" y="23797"/>
                </a:cubicBezTo>
                <a:cubicBezTo>
                  <a:pt x="5405" y="24939"/>
                  <a:pt x="6355" y="26055"/>
                  <a:pt x="7371" y="27114"/>
                </a:cubicBezTo>
                <a:cubicBezTo>
                  <a:pt x="8305" y="28087"/>
                  <a:pt x="9343" y="28958"/>
                  <a:pt x="10464" y="29710"/>
                </a:cubicBezTo>
                <a:cubicBezTo>
                  <a:pt x="10637" y="29827"/>
                  <a:pt x="10800" y="29887"/>
                  <a:pt x="10978" y="29887"/>
                </a:cubicBezTo>
                <a:cubicBezTo>
                  <a:pt x="11103" y="29887"/>
                  <a:pt x="11235" y="29857"/>
                  <a:pt x="11382" y="29797"/>
                </a:cubicBezTo>
                <a:cubicBezTo>
                  <a:pt x="12213" y="29455"/>
                  <a:pt x="12575" y="28612"/>
                  <a:pt x="13275" y="28121"/>
                </a:cubicBezTo>
                <a:cubicBezTo>
                  <a:pt x="13867" y="27705"/>
                  <a:pt x="14253" y="26993"/>
                  <a:pt x="14851" y="26591"/>
                </a:cubicBezTo>
                <a:cubicBezTo>
                  <a:pt x="15519" y="26142"/>
                  <a:pt x="15799" y="25321"/>
                  <a:pt x="16551" y="24988"/>
                </a:cubicBezTo>
                <a:cubicBezTo>
                  <a:pt x="16628" y="24955"/>
                  <a:pt x="16683" y="24834"/>
                  <a:pt x="16714" y="24742"/>
                </a:cubicBezTo>
                <a:cubicBezTo>
                  <a:pt x="16897" y="24178"/>
                  <a:pt x="17424" y="23862"/>
                  <a:pt x="17814" y="23537"/>
                </a:cubicBezTo>
                <a:cubicBezTo>
                  <a:pt x="18356" y="23081"/>
                  <a:pt x="18622" y="22445"/>
                  <a:pt x="19084" y="21950"/>
                </a:cubicBezTo>
                <a:cubicBezTo>
                  <a:pt x="19400" y="21612"/>
                  <a:pt x="19663" y="21026"/>
                  <a:pt x="19971" y="20603"/>
                </a:cubicBezTo>
                <a:cubicBezTo>
                  <a:pt x="20701" y="19597"/>
                  <a:pt x="21172" y="18470"/>
                  <a:pt x="21721" y="17381"/>
                </a:cubicBezTo>
                <a:cubicBezTo>
                  <a:pt x="22076" y="16673"/>
                  <a:pt x="22093" y="15847"/>
                  <a:pt x="22376" y="15099"/>
                </a:cubicBezTo>
                <a:cubicBezTo>
                  <a:pt x="22705" y="14238"/>
                  <a:pt x="22561" y="13286"/>
                  <a:pt x="22840" y="12399"/>
                </a:cubicBezTo>
                <a:cubicBezTo>
                  <a:pt x="22989" y="11924"/>
                  <a:pt x="22776" y="11389"/>
                  <a:pt x="22700" y="10923"/>
                </a:cubicBezTo>
                <a:cubicBezTo>
                  <a:pt x="22519" y="9820"/>
                  <a:pt x="22518" y="8685"/>
                  <a:pt x="22071" y="7605"/>
                </a:cubicBezTo>
                <a:cubicBezTo>
                  <a:pt x="21607" y="6477"/>
                  <a:pt x="21252" y="5313"/>
                  <a:pt x="20424" y="4383"/>
                </a:cubicBezTo>
                <a:cubicBezTo>
                  <a:pt x="19826" y="3711"/>
                  <a:pt x="19381" y="2881"/>
                  <a:pt x="18481" y="2518"/>
                </a:cubicBezTo>
                <a:cubicBezTo>
                  <a:pt x="18354" y="2467"/>
                  <a:pt x="18261" y="2336"/>
                  <a:pt x="18244" y="2175"/>
                </a:cubicBezTo>
                <a:cubicBezTo>
                  <a:pt x="18232" y="2064"/>
                  <a:pt x="18195" y="1945"/>
                  <a:pt x="18083" y="1945"/>
                </a:cubicBezTo>
                <a:cubicBezTo>
                  <a:pt x="18064" y="1945"/>
                  <a:pt x="18043" y="1949"/>
                  <a:pt x="18019" y="1956"/>
                </a:cubicBezTo>
                <a:cubicBezTo>
                  <a:pt x="17989" y="1966"/>
                  <a:pt x="17961" y="1970"/>
                  <a:pt x="17934" y="1970"/>
                </a:cubicBezTo>
                <a:cubicBezTo>
                  <a:pt x="17651" y="1970"/>
                  <a:pt x="17551" y="1476"/>
                  <a:pt x="17275" y="1476"/>
                </a:cubicBezTo>
                <a:cubicBezTo>
                  <a:pt x="17202" y="1476"/>
                  <a:pt x="17118" y="1510"/>
                  <a:pt x="17014" y="1597"/>
                </a:cubicBezTo>
                <a:cubicBezTo>
                  <a:pt x="17002" y="1561"/>
                  <a:pt x="16972" y="1519"/>
                  <a:pt x="16980" y="1487"/>
                </a:cubicBezTo>
                <a:cubicBezTo>
                  <a:pt x="17027" y="1289"/>
                  <a:pt x="17009" y="1231"/>
                  <a:pt x="16960" y="1231"/>
                </a:cubicBezTo>
                <a:cubicBezTo>
                  <a:pt x="16899" y="1231"/>
                  <a:pt x="16792" y="1321"/>
                  <a:pt x="16706" y="1347"/>
                </a:cubicBezTo>
                <a:cubicBezTo>
                  <a:pt x="16669" y="1358"/>
                  <a:pt x="16630" y="1364"/>
                  <a:pt x="16592" y="1364"/>
                </a:cubicBezTo>
                <a:cubicBezTo>
                  <a:pt x="16481" y="1364"/>
                  <a:pt x="16375" y="1316"/>
                  <a:pt x="16320" y="1215"/>
                </a:cubicBezTo>
                <a:cubicBezTo>
                  <a:pt x="15961" y="543"/>
                  <a:pt x="15303" y="745"/>
                  <a:pt x="14744" y="665"/>
                </a:cubicBezTo>
                <a:cubicBezTo>
                  <a:pt x="14739" y="665"/>
                  <a:pt x="14733" y="664"/>
                  <a:pt x="14727" y="664"/>
                </a:cubicBezTo>
                <a:cubicBezTo>
                  <a:pt x="14665" y="664"/>
                  <a:pt x="14568" y="703"/>
                  <a:pt x="14516" y="703"/>
                </a:cubicBezTo>
                <a:cubicBezTo>
                  <a:pt x="14490" y="703"/>
                  <a:pt x="14475" y="694"/>
                  <a:pt x="14480" y="665"/>
                </a:cubicBezTo>
                <a:cubicBezTo>
                  <a:pt x="14541" y="354"/>
                  <a:pt x="14500" y="263"/>
                  <a:pt x="14417" y="263"/>
                </a:cubicBezTo>
                <a:cubicBezTo>
                  <a:pt x="14304" y="263"/>
                  <a:pt x="14111" y="435"/>
                  <a:pt x="13998" y="435"/>
                </a:cubicBezTo>
                <a:cubicBezTo>
                  <a:pt x="13983" y="435"/>
                  <a:pt x="13969" y="432"/>
                  <a:pt x="13957" y="425"/>
                </a:cubicBezTo>
                <a:cubicBezTo>
                  <a:pt x="13915" y="400"/>
                  <a:pt x="13867" y="396"/>
                  <a:pt x="13816" y="396"/>
                </a:cubicBezTo>
                <a:cubicBezTo>
                  <a:pt x="13793" y="396"/>
                  <a:pt x="13770" y="396"/>
                  <a:pt x="13746" y="396"/>
                </a:cubicBezTo>
                <a:cubicBezTo>
                  <a:pt x="13667" y="396"/>
                  <a:pt x="13584" y="388"/>
                  <a:pt x="13507" y="311"/>
                </a:cubicBezTo>
                <a:cubicBezTo>
                  <a:pt x="13252" y="59"/>
                  <a:pt x="12911" y="0"/>
                  <a:pt x="1258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6062150" y="3853713"/>
            <a:ext cx="320200" cy="384775"/>
          </a:xfrm>
          <a:custGeom>
            <a:avLst/>
            <a:gdLst/>
            <a:ahLst/>
            <a:cxnLst/>
            <a:rect l="l" t="t" r="r" b="b"/>
            <a:pathLst>
              <a:path w="12808" h="15391" extrusionOk="0">
                <a:moveTo>
                  <a:pt x="10148" y="916"/>
                </a:moveTo>
                <a:cubicBezTo>
                  <a:pt x="10183" y="916"/>
                  <a:pt x="10219" y="918"/>
                  <a:pt x="10256" y="923"/>
                </a:cubicBezTo>
                <a:cubicBezTo>
                  <a:pt x="10337" y="934"/>
                  <a:pt x="10415" y="953"/>
                  <a:pt x="10573" y="984"/>
                </a:cubicBezTo>
                <a:cubicBezTo>
                  <a:pt x="9809" y="2200"/>
                  <a:pt x="8774" y="3166"/>
                  <a:pt x="8059" y="4452"/>
                </a:cubicBezTo>
                <a:lnTo>
                  <a:pt x="8059" y="4452"/>
                </a:lnTo>
                <a:cubicBezTo>
                  <a:pt x="7910" y="4244"/>
                  <a:pt x="7756" y="4067"/>
                  <a:pt x="7553" y="4067"/>
                </a:cubicBezTo>
                <a:cubicBezTo>
                  <a:pt x="7532" y="4067"/>
                  <a:pt x="7510" y="4069"/>
                  <a:pt x="7488" y="4073"/>
                </a:cubicBezTo>
                <a:cubicBezTo>
                  <a:pt x="7371" y="4094"/>
                  <a:pt x="7255" y="4103"/>
                  <a:pt x="7141" y="4103"/>
                </a:cubicBezTo>
                <a:cubicBezTo>
                  <a:pt x="6505" y="4103"/>
                  <a:pt x="5913" y="3826"/>
                  <a:pt x="5289" y="3768"/>
                </a:cubicBezTo>
                <a:cubicBezTo>
                  <a:pt x="4480" y="3694"/>
                  <a:pt x="3668" y="3650"/>
                  <a:pt x="2884" y="3394"/>
                </a:cubicBezTo>
                <a:cubicBezTo>
                  <a:pt x="2873" y="3391"/>
                  <a:pt x="2862" y="3390"/>
                  <a:pt x="2851" y="3390"/>
                </a:cubicBezTo>
                <a:cubicBezTo>
                  <a:pt x="2740" y="3390"/>
                  <a:pt x="2583" y="3532"/>
                  <a:pt x="2473" y="3532"/>
                </a:cubicBezTo>
                <a:cubicBezTo>
                  <a:pt x="2403" y="3532"/>
                  <a:pt x="2353" y="3474"/>
                  <a:pt x="2348" y="3282"/>
                </a:cubicBezTo>
                <a:cubicBezTo>
                  <a:pt x="2341" y="3033"/>
                  <a:pt x="2718" y="2999"/>
                  <a:pt x="2975" y="2899"/>
                </a:cubicBezTo>
                <a:cubicBezTo>
                  <a:pt x="4336" y="2372"/>
                  <a:pt x="5777" y="2160"/>
                  <a:pt x="7174" y="1787"/>
                </a:cubicBezTo>
                <a:cubicBezTo>
                  <a:pt x="7749" y="1632"/>
                  <a:pt x="8394" y="1655"/>
                  <a:pt x="8972" y="1454"/>
                </a:cubicBezTo>
                <a:cubicBezTo>
                  <a:pt x="9377" y="1314"/>
                  <a:pt x="9679" y="916"/>
                  <a:pt x="10148" y="916"/>
                </a:cubicBezTo>
                <a:close/>
                <a:moveTo>
                  <a:pt x="11230" y="2075"/>
                </a:moveTo>
                <a:cubicBezTo>
                  <a:pt x="11501" y="2075"/>
                  <a:pt x="11301" y="2278"/>
                  <a:pt x="11315" y="2376"/>
                </a:cubicBezTo>
                <a:cubicBezTo>
                  <a:pt x="11528" y="3698"/>
                  <a:pt x="11685" y="5030"/>
                  <a:pt x="11953" y="6340"/>
                </a:cubicBezTo>
                <a:cubicBezTo>
                  <a:pt x="12031" y="6723"/>
                  <a:pt x="11675" y="6774"/>
                  <a:pt x="11663" y="7076"/>
                </a:cubicBezTo>
                <a:cubicBezTo>
                  <a:pt x="11654" y="7304"/>
                  <a:pt x="11587" y="7373"/>
                  <a:pt x="11494" y="7373"/>
                </a:cubicBezTo>
                <a:cubicBezTo>
                  <a:pt x="11368" y="7373"/>
                  <a:pt x="11195" y="7244"/>
                  <a:pt x="11062" y="7216"/>
                </a:cubicBezTo>
                <a:cubicBezTo>
                  <a:pt x="11047" y="7213"/>
                  <a:pt x="11027" y="7203"/>
                  <a:pt x="11014" y="7203"/>
                </a:cubicBezTo>
                <a:cubicBezTo>
                  <a:pt x="11010" y="7203"/>
                  <a:pt x="11007" y="7204"/>
                  <a:pt x="11005" y="7206"/>
                </a:cubicBezTo>
                <a:cubicBezTo>
                  <a:pt x="10428" y="7655"/>
                  <a:pt x="9620" y="7499"/>
                  <a:pt x="9045" y="7956"/>
                </a:cubicBezTo>
                <a:cubicBezTo>
                  <a:pt x="8970" y="8013"/>
                  <a:pt x="8863" y="8058"/>
                  <a:pt x="8770" y="8059"/>
                </a:cubicBezTo>
                <a:cubicBezTo>
                  <a:pt x="7810" y="8066"/>
                  <a:pt x="7007" y="8610"/>
                  <a:pt x="6121" y="8814"/>
                </a:cubicBezTo>
                <a:cubicBezTo>
                  <a:pt x="5723" y="8906"/>
                  <a:pt x="5314" y="9117"/>
                  <a:pt x="4890" y="9117"/>
                </a:cubicBezTo>
                <a:cubicBezTo>
                  <a:pt x="4809" y="9117"/>
                  <a:pt x="4728" y="9109"/>
                  <a:pt x="4646" y="9091"/>
                </a:cubicBezTo>
                <a:cubicBezTo>
                  <a:pt x="4617" y="9085"/>
                  <a:pt x="4592" y="9082"/>
                  <a:pt x="4571" y="9082"/>
                </a:cubicBezTo>
                <a:cubicBezTo>
                  <a:pt x="4443" y="9082"/>
                  <a:pt x="4455" y="9190"/>
                  <a:pt x="4397" y="9255"/>
                </a:cubicBezTo>
                <a:cubicBezTo>
                  <a:pt x="4326" y="9336"/>
                  <a:pt x="4251" y="9455"/>
                  <a:pt x="4186" y="9455"/>
                </a:cubicBezTo>
                <a:cubicBezTo>
                  <a:pt x="4140" y="9455"/>
                  <a:pt x="4099" y="9396"/>
                  <a:pt x="4067" y="9225"/>
                </a:cubicBezTo>
                <a:cubicBezTo>
                  <a:pt x="4064" y="9205"/>
                  <a:pt x="3972" y="9179"/>
                  <a:pt x="3933" y="9179"/>
                </a:cubicBezTo>
                <a:cubicBezTo>
                  <a:pt x="3925" y="9179"/>
                  <a:pt x="3919" y="9180"/>
                  <a:pt x="3917" y="9183"/>
                </a:cubicBezTo>
                <a:cubicBezTo>
                  <a:pt x="3665" y="9547"/>
                  <a:pt x="3193" y="9394"/>
                  <a:pt x="2865" y="9658"/>
                </a:cubicBezTo>
                <a:cubicBezTo>
                  <a:pt x="2762" y="9742"/>
                  <a:pt x="2665" y="9781"/>
                  <a:pt x="2579" y="9781"/>
                </a:cubicBezTo>
                <a:cubicBezTo>
                  <a:pt x="2386" y="9781"/>
                  <a:pt x="2241" y="9590"/>
                  <a:pt x="2168" y="9273"/>
                </a:cubicBezTo>
                <a:cubicBezTo>
                  <a:pt x="1986" y="8494"/>
                  <a:pt x="1777" y="7692"/>
                  <a:pt x="1681" y="6930"/>
                </a:cubicBezTo>
                <a:cubicBezTo>
                  <a:pt x="1587" y="6187"/>
                  <a:pt x="1079" y="5596"/>
                  <a:pt x="1143" y="4828"/>
                </a:cubicBezTo>
                <a:cubicBezTo>
                  <a:pt x="1172" y="4490"/>
                  <a:pt x="1281" y="4380"/>
                  <a:pt x="1498" y="4380"/>
                </a:cubicBezTo>
                <a:cubicBezTo>
                  <a:pt x="1552" y="4380"/>
                  <a:pt x="1611" y="4387"/>
                  <a:pt x="1678" y="4398"/>
                </a:cubicBezTo>
                <a:cubicBezTo>
                  <a:pt x="1879" y="4432"/>
                  <a:pt x="2078" y="4473"/>
                  <a:pt x="2148" y="4487"/>
                </a:cubicBezTo>
                <a:cubicBezTo>
                  <a:pt x="3177" y="4834"/>
                  <a:pt x="4135" y="4822"/>
                  <a:pt x="5057" y="5019"/>
                </a:cubicBezTo>
                <a:cubicBezTo>
                  <a:pt x="5960" y="5212"/>
                  <a:pt x="6889" y="5278"/>
                  <a:pt x="7767" y="5588"/>
                </a:cubicBezTo>
                <a:cubicBezTo>
                  <a:pt x="7784" y="5593"/>
                  <a:pt x="7803" y="5596"/>
                  <a:pt x="7825" y="5596"/>
                </a:cubicBezTo>
                <a:cubicBezTo>
                  <a:pt x="8133" y="5596"/>
                  <a:pt x="8932" y="5057"/>
                  <a:pt x="9067" y="4811"/>
                </a:cubicBezTo>
                <a:cubicBezTo>
                  <a:pt x="9432" y="4143"/>
                  <a:pt x="9774" y="3449"/>
                  <a:pt x="10435" y="3001"/>
                </a:cubicBezTo>
                <a:cubicBezTo>
                  <a:pt x="10680" y="2834"/>
                  <a:pt x="10827" y="2596"/>
                  <a:pt x="10899" y="2316"/>
                </a:cubicBezTo>
                <a:cubicBezTo>
                  <a:pt x="10943" y="2139"/>
                  <a:pt x="11081" y="2079"/>
                  <a:pt x="11217" y="2075"/>
                </a:cubicBezTo>
                <a:cubicBezTo>
                  <a:pt x="11222" y="2075"/>
                  <a:pt x="11226" y="2075"/>
                  <a:pt x="11230" y="2075"/>
                </a:cubicBezTo>
                <a:close/>
                <a:moveTo>
                  <a:pt x="11382" y="1"/>
                </a:moveTo>
                <a:cubicBezTo>
                  <a:pt x="11176" y="1"/>
                  <a:pt x="10993" y="146"/>
                  <a:pt x="10813" y="146"/>
                </a:cubicBezTo>
                <a:cubicBezTo>
                  <a:pt x="10802" y="146"/>
                  <a:pt x="10791" y="146"/>
                  <a:pt x="10780" y="145"/>
                </a:cubicBezTo>
                <a:cubicBezTo>
                  <a:pt x="10635" y="130"/>
                  <a:pt x="10490" y="123"/>
                  <a:pt x="10347" y="123"/>
                </a:cubicBezTo>
                <a:cubicBezTo>
                  <a:pt x="9470" y="123"/>
                  <a:pt x="8630" y="373"/>
                  <a:pt x="7781" y="516"/>
                </a:cubicBezTo>
                <a:cubicBezTo>
                  <a:pt x="7728" y="525"/>
                  <a:pt x="7674" y="529"/>
                  <a:pt x="7620" y="529"/>
                </a:cubicBezTo>
                <a:cubicBezTo>
                  <a:pt x="7398" y="529"/>
                  <a:pt x="7171" y="467"/>
                  <a:pt x="6963" y="467"/>
                </a:cubicBezTo>
                <a:cubicBezTo>
                  <a:pt x="6820" y="467"/>
                  <a:pt x="6686" y="496"/>
                  <a:pt x="6568" y="593"/>
                </a:cubicBezTo>
                <a:cubicBezTo>
                  <a:pt x="6038" y="1028"/>
                  <a:pt x="5242" y="631"/>
                  <a:pt x="4785" y="1234"/>
                </a:cubicBezTo>
                <a:cubicBezTo>
                  <a:pt x="4742" y="1292"/>
                  <a:pt x="4653" y="1325"/>
                  <a:pt x="4552" y="1325"/>
                </a:cubicBezTo>
                <a:cubicBezTo>
                  <a:pt x="4497" y="1325"/>
                  <a:pt x="4439" y="1315"/>
                  <a:pt x="4382" y="1294"/>
                </a:cubicBezTo>
                <a:cubicBezTo>
                  <a:pt x="4307" y="1266"/>
                  <a:pt x="4233" y="1254"/>
                  <a:pt x="4161" y="1254"/>
                </a:cubicBezTo>
                <a:cubicBezTo>
                  <a:pt x="3850" y="1254"/>
                  <a:pt x="3567" y="1473"/>
                  <a:pt x="3288" y="1547"/>
                </a:cubicBezTo>
                <a:cubicBezTo>
                  <a:pt x="2860" y="1659"/>
                  <a:pt x="2457" y="1991"/>
                  <a:pt x="1991" y="2154"/>
                </a:cubicBezTo>
                <a:cubicBezTo>
                  <a:pt x="1693" y="2256"/>
                  <a:pt x="1244" y="2165"/>
                  <a:pt x="1124" y="2642"/>
                </a:cubicBezTo>
                <a:cubicBezTo>
                  <a:pt x="1108" y="2707"/>
                  <a:pt x="1050" y="2732"/>
                  <a:pt x="975" y="2732"/>
                </a:cubicBezTo>
                <a:cubicBezTo>
                  <a:pt x="925" y="2732"/>
                  <a:pt x="868" y="2721"/>
                  <a:pt x="810" y="2702"/>
                </a:cubicBezTo>
                <a:cubicBezTo>
                  <a:pt x="739" y="2678"/>
                  <a:pt x="675" y="2667"/>
                  <a:pt x="618" y="2667"/>
                </a:cubicBezTo>
                <a:cubicBezTo>
                  <a:pt x="408" y="2667"/>
                  <a:pt x="294" y="2815"/>
                  <a:pt x="286" y="3029"/>
                </a:cubicBezTo>
                <a:cubicBezTo>
                  <a:pt x="0" y="3924"/>
                  <a:pt x="390" y="4702"/>
                  <a:pt x="470" y="5501"/>
                </a:cubicBezTo>
                <a:cubicBezTo>
                  <a:pt x="607" y="6886"/>
                  <a:pt x="1015" y="8234"/>
                  <a:pt x="1138" y="9626"/>
                </a:cubicBezTo>
                <a:cubicBezTo>
                  <a:pt x="1181" y="10099"/>
                  <a:pt x="1518" y="10489"/>
                  <a:pt x="1804" y="10732"/>
                </a:cubicBezTo>
                <a:cubicBezTo>
                  <a:pt x="1942" y="10849"/>
                  <a:pt x="2177" y="10907"/>
                  <a:pt x="2433" y="10907"/>
                </a:cubicBezTo>
                <a:cubicBezTo>
                  <a:pt x="2631" y="10907"/>
                  <a:pt x="2842" y="10872"/>
                  <a:pt x="3031" y="10804"/>
                </a:cubicBezTo>
                <a:cubicBezTo>
                  <a:pt x="3708" y="10558"/>
                  <a:pt x="4405" y="10382"/>
                  <a:pt x="5116" y="10248"/>
                </a:cubicBezTo>
                <a:cubicBezTo>
                  <a:pt x="5465" y="10182"/>
                  <a:pt x="5812" y="10078"/>
                  <a:pt x="6161" y="9996"/>
                </a:cubicBezTo>
                <a:cubicBezTo>
                  <a:pt x="6880" y="9829"/>
                  <a:pt x="7572" y="9532"/>
                  <a:pt x="8296" y="9407"/>
                </a:cubicBezTo>
                <a:cubicBezTo>
                  <a:pt x="8931" y="9297"/>
                  <a:pt x="9561" y="9076"/>
                  <a:pt x="10097" y="8830"/>
                </a:cubicBezTo>
                <a:cubicBezTo>
                  <a:pt x="10834" y="8494"/>
                  <a:pt x="11877" y="8592"/>
                  <a:pt x="12270" y="7622"/>
                </a:cubicBezTo>
                <a:cubicBezTo>
                  <a:pt x="12807" y="7605"/>
                  <a:pt x="12711" y="7167"/>
                  <a:pt x="12729" y="6864"/>
                </a:cubicBezTo>
                <a:cubicBezTo>
                  <a:pt x="12761" y="6350"/>
                  <a:pt x="12732" y="5787"/>
                  <a:pt x="12612" y="5329"/>
                </a:cubicBezTo>
                <a:cubicBezTo>
                  <a:pt x="12341" y="4286"/>
                  <a:pt x="12312" y="3215"/>
                  <a:pt x="12106" y="2168"/>
                </a:cubicBezTo>
                <a:cubicBezTo>
                  <a:pt x="12033" y="1792"/>
                  <a:pt x="11905" y="1335"/>
                  <a:pt x="12017" y="935"/>
                </a:cubicBezTo>
                <a:cubicBezTo>
                  <a:pt x="12135" y="522"/>
                  <a:pt x="11949" y="336"/>
                  <a:pt x="11666" y="108"/>
                </a:cubicBezTo>
                <a:cubicBezTo>
                  <a:pt x="11566" y="28"/>
                  <a:pt x="11472" y="1"/>
                  <a:pt x="11382" y="1"/>
                </a:cubicBezTo>
                <a:close/>
                <a:moveTo>
                  <a:pt x="10695" y="10370"/>
                </a:moveTo>
                <a:cubicBezTo>
                  <a:pt x="10551" y="10370"/>
                  <a:pt x="10411" y="10434"/>
                  <a:pt x="10292" y="10592"/>
                </a:cubicBezTo>
                <a:cubicBezTo>
                  <a:pt x="10068" y="10889"/>
                  <a:pt x="10229" y="11226"/>
                  <a:pt x="10546" y="11461"/>
                </a:cubicBezTo>
                <a:cubicBezTo>
                  <a:pt x="10939" y="11753"/>
                  <a:pt x="11341" y="12041"/>
                  <a:pt x="11692" y="12380"/>
                </a:cubicBezTo>
                <a:cubicBezTo>
                  <a:pt x="11811" y="12495"/>
                  <a:pt x="11893" y="12540"/>
                  <a:pt x="11952" y="12540"/>
                </a:cubicBezTo>
                <a:cubicBezTo>
                  <a:pt x="12070" y="12540"/>
                  <a:pt x="12098" y="12359"/>
                  <a:pt x="12147" y="12193"/>
                </a:cubicBezTo>
                <a:cubicBezTo>
                  <a:pt x="12268" y="11956"/>
                  <a:pt x="12120" y="11759"/>
                  <a:pt x="12054" y="11550"/>
                </a:cubicBezTo>
                <a:cubicBezTo>
                  <a:pt x="11923" y="11135"/>
                  <a:pt x="11535" y="10943"/>
                  <a:pt x="11259" y="10658"/>
                </a:cubicBezTo>
                <a:cubicBezTo>
                  <a:pt x="11096" y="10491"/>
                  <a:pt x="10893" y="10370"/>
                  <a:pt x="10695" y="10370"/>
                </a:cubicBezTo>
                <a:close/>
                <a:moveTo>
                  <a:pt x="8960" y="11648"/>
                </a:moveTo>
                <a:cubicBezTo>
                  <a:pt x="8897" y="11648"/>
                  <a:pt x="8829" y="11670"/>
                  <a:pt x="8757" y="11721"/>
                </a:cubicBezTo>
                <a:cubicBezTo>
                  <a:pt x="8457" y="11930"/>
                  <a:pt x="8333" y="12375"/>
                  <a:pt x="8581" y="12706"/>
                </a:cubicBezTo>
                <a:cubicBezTo>
                  <a:pt x="8924" y="13164"/>
                  <a:pt x="9105" y="13700"/>
                  <a:pt x="9364" y="14193"/>
                </a:cubicBezTo>
                <a:cubicBezTo>
                  <a:pt x="9510" y="14473"/>
                  <a:pt x="9528" y="14753"/>
                  <a:pt x="9828" y="14753"/>
                </a:cubicBezTo>
                <a:cubicBezTo>
                  <a:pt x="9839" y="14753"/>
                  <a:pt x="9852" y="14753"/>
                  <a:pt x="9864" y="14752"/>
                </a:cubicBezTo>
                <a:cubicBezTo>
                  <a:pt x="10040" y="14770"/>
                  <a:pt x="10169" y="14915"/>
                  <a:pt x="10299" y="14915"/>
                </a:cubicBezTo>
                <a:cubicBezTo>
                  <a:pt x="10356" y="14915"/>
                  <a:pt x="10414" y="14887"/>
                  <a:pt x="10476" y="14806"/>
                </a:cubicBezTo>
                <a:lnTo>
                  <a:pt x="10475" y="14806"/>
                </a:lnTo>
                <a:cubicBezTo>
                  <a:pt x="10549" y="14709"/>
                  <a:pt x="10620" y="14605"/>
                  <a:pt x="10564" y="14466"/>
                </a:cubicBezTo>
                <a:cubicBezTo>
                  <a:pt x="10239" y="13660"/>
                  <a:pt x="10003" y="12814"/>
                  <a:pt x="9483" y="12097"/>
                </a:cubicBezTo>
                <a:cubicBezTo>
                  <a:pt x="9341" y="11901"/>
                  <a:pt x="9176" y="11648"/>
                  <a:pt x="8960" y="11648"/>
                </a:cubicBezTo>
                <a:close/>
                <a:moveTo>
                  <a:pt x="7106" y="11825"/>
                </a:moveTo>
                <a:cubicBezTo>
                  <a:pt x="6864" y="11825"/>
                  <a:pt x="6732" y="12036"/>
                  <a:pt x="6689" y="12344"/>
                </a:cubicBezTo>
                <a:cubicBezTo>
                  <a:pt x="6568" y="13197"/>
                  <a:pt x="6422" y="14045"/>
                  <a:pt x="6396" y="14909"/>
                </a:cubicBezTo>
                <a:cubicBezTo>
                  <a:pt x="6387" y="15192"/>
                  <a:pt x="6588" y="15350"/>
                  <a:pt x="6768" y="15386"/>
                </a:cubicBezTo>
                <a:cubicBezTo>
                  <a:pt x="6785" y="15389"/>
                  <a:pt x="6802" y="15391"/>
                  <a:pt x="6818" y="15391"/>
                </a:cubicBezTo>
                <a:cubicBezTo>
                  <a:pt x="6987" y="15391"/>
                  <a:pt x="7098" y="15208"/>
                  <a:pt x="7163" y="14999"/>
                </a:cubicBezTo>
                <a:cubicBezTo>
                  <a:pt x="7340" y="14416"/>
                  <a:pt x="7394" y="13813"/>
                  <a:pt x="7518" y="13223"/>
                </a:cubicBezTo>
                <a:cubicBezTo>
                  <a:pt x="7563" y="13009"/>
                  <a:pt x="7655" y="12792"/>
                  <a:pt x="7640" y="12582"/>
                </a:cubicBezTo>
                <a:cubicBezTo>
                  <a:pt x="7620" y="12280"/>
                  <a:pt x="7544" y="11913"/>
                  <a:pt x="7215" y="11838"/>
                </a:cubicBezTo>
                <a:cubicBezTo>
                  <a:pt x="7177" y="11829"/>
                  <a:pt x="7140" y="11825"/>
                  <a:pt x="7106" y="118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a:off x="5960100" y="3695538"/>
            <a:ext cx="574750" cy="747225"/>
          </a:xfrm>
          <a:custGeom>
            <a:avLst/>
            <a:gdLst/>
            <a:ahLst/>
            <a:cxnLst/>
            <a:rect l="l" t="t" r="r" b="b"/>
            <a:pathLst>
              <a:path w="22990" h="29889" extrusionOk="0">
                <a:moveTo>
                  <a:pt x="10998" y="1566"/>
                </a:moveTo>
                <a:cubicBezTo>
                  <a:pt x="11155" y="1566"/>
                  <a:pt x="11313" y="1576"/>
                  <a:pt x="11472" y="1599"/>
                </a:cubicBezTo>
                <a:cubicBezTo>
                  <a:pt x="12175" y="1699"/>
                  <a:pt x="12887" y="1689"/>
                  <a:pt x="13590" y="1847"/>
                </a:cubicBezTo>
                <a:cubicBezTo>
                  <a:pt x="14346" y="2017"/>
                  <a:pt x="15102" y="2107"/>
                  <a:pt x="15813" y="2476"/>
                </a:cubicBezTo>
                <a:cubicBezTo>
                  <a:pt x="17107" y="3147"/>
                  <a:pt x="18286" y="3956"/>
                  <a:pt x="19213" y="5083"/>
                </a:cubicBezTo>
                <a:cubicBezTo>
                  <a:pt x="19895" y="5914"/>
                  <a:pt x="20243" y="6947"/>
                  <a:pt x="20784" y="7865"/>
                </a:cubicBezTo>
                <a:cubicBezTo>
                  <a:pt x="20961" y="8166"/>
                  <a:pt x="20929" y="8536"/>
                  <a:pt x="20985" y="8862"/>
                </a:cubicBezTo>
                <a:cubicBezTo>
                  <a:pt x="21208" y="10132"/>
                  <a:pt x="21552" y="11393"/>
                  <a:pt x="21370" y="12711"/>
                </a:cubicBezTo>
                <a:lnTo>
                  <a:pt x="21370" y="12712"/>
                </a:lnTo>
                <a:cubicBezTo>
                  <a:pt x="21259" y="13511"/>
                  <a:pt x="21370" y="14376"/>
                  <a:pt x="21105" y="15112"/>
                </a:cubicBezTo>
                <a:cubicBezTo>
                  <a:pt x="20769" y="16049"/>
                  <a:pt x="20686" y="17131"/>
                  <a:pt x="19867" y="17867"/>
                </a:cubicBezTo>
                <a:cubicBezTo>
                  <a:pt x="19675" y="18039"/>
                  <a:pt x="19942" y="18327"/>
                  <a:pt x="19770" y="18562"/>
                </a:cubicBezTo>
                <a:cubicBezTo>
                  <a:pt x="19343" y="19138"/>
                  <a:pt x="19019" y="19792"/>
                  <a:pt x="18521" y="20314"/>
                </a:cubicBezTo>
                <a:cubicBezTo>
                  <a:pt x="18265" y="20582"/>
                  <a:pt x="18122" y="20923"/>
                  <a:pt x="17925" y="21219"/>
                </a:cubicBezTo>
                <a:cubicBezTo>
                  <a:pt x="17264" y="22213"/>
                  <a:pt x="16372" y="22994"/>
                  <a:pt x="15625" y="23904"/>
                </a:cubicBezTo>
                <a:cubicBezTo>
                  <a:pt x="14584" y="25174"/>
                  <a:pt x="13293" y="26198"/>
                  <a:pt x="12207" y="27428"/>
                </a:cubicBezTo>
                <a:cubicBezTo>
                  <a:pt x="11912" y="27764"/>
                  <a:pt x="11671" y="28305"/>
                  <a:pt x="11063" y="28350"/>
                </a:cubicBezTo>
                <a:cubicBezTo>
                  <a:pt x="11012" y="28354"/>
                  <a:pt x="10962" y="28357"/>
                  <a:pt x="10915" y="28357"/>
                </a:cubicBezTo>
                <a:cubicBezTo>
                  <a:pt x="10747" y="28357"/>
                  <a:pt x="10607" y="28323"/>
                  <a:pt x="10512" y="28189"/>
                </a:cubicBezTo>
                <a:cubicBezTo>
                  <a:pt x="9988" y="27448"/>
                  <a:pt x="9080" y="27122"/>
                  <a:pt x="8557" y="26413"/>
                </a:cubicBezTo>
                <a:cubicBezTo>
                  <a:pt x="7960" y="25604"/>
                  <a:pt x="7162" y="24991"/>
                  <a:pt x="6576" y="24164"/>
                </a:cubicBezTo>
                <a:cubicBezTo>
                  <a:pt x="6271" y="23734"/>
                  <a:pt x="5984" y="23259"/>
                  <a:pt x="5591" y="22861"/>
                </a:cubicBezTo>
                <a:cubicBezTo>
                  <a:pt x="5140" y="22408"/>
                  <a:pt x="4890" y="21760"/>
                  <a:pt x="4590" y="21189"/>
                </a:cubicBezTo>
                <a:cubicBezTo>
                  <a:pt x="4222" y="20485"/>
                  <a:pt x="3815" y="19782"/>
                  <a:pt x="3519" y="19060"/>
                </a:cubicBezTo>
                <a:cubicBezTo>
                  <a:pt x="3270" y="18451"/>
                  <a:pt x="2986" y="17833"/>
                  <a:pt x="2789" y="17187"/>
                </a:cubicBezTo>
                <a:cubicBezTo>
                  <a:pt x="2441" y="16049"/>
                  <a:pt x="2176" y="14888"/>
                  <a:pt x="1938" y="13729"/>
                </a:cubicBezTo>
                <a:cubicBezTo>
                  <a:pt x="1868" y="13392"/>
                  <a:pt x="1674" y="12884"/>
                  <a:pt x="2007" y="12498"/>
                </a:cubicBezTo>
                <a:cubicBezTo>
                  <a:pt x="1547" y="12078"/>
                  <a:pt x="1972" y="11574"/>
                  <a:pt x="1877" y="11145"/>
                </a:cubicBezTo>
                <a:cubicBezTo>
                  <a:pt x="1727" y="10463"/>
                  <a:pt x="2034" y="9874"/>
                  <a:pt x="2076" y="9239"/>
                </a:cubicBezTo>
                <a:cubicBezTo>
                  <a:pt x="2153" y="8073"/>
                  <a:pt x="2757" y="7092"/>
                  <a:pt x="3171" y="5981"/>
                </a:cubicBezTo>
                <a:cubicBezTo>
                  <a:pt x="3641" y="5608"/>
                  <a:pt x="3866" y="5006"/>
                  <a:pt x="4339" y="4560"/>
                </a:cubicBezTo>
                <a:cubicBezTo>
                  <a:pt x="4693" y="4226"/>
                  <a:pt x="5024" y="3844"/>
                  <a:pt x="5357" y="3481"/>
                </a:cubicBezTo>
                <a:cubicBezTo>
                  <a:pt x="5588" y="3229"/>
                  <a:pt x="5859" y="3261"/>
                  <a:pt x="6092" y="3125"/>
                </a:cubicBezTo>
                <a:cubicBezTo>
                  <a:pt x="6793" y="2718"/>
                  <a:pt x="7432" y="2222"/>
                  <a:pt x="8294" y="2068"/>
                </a:cubicBezTo>
                <a:cubicBezTo>
                  <a:pt x="9197" y="1906"/>
                  <a:pt x="10080" y="1566"/>
                  <a:pt x="10998" y="1566"/>
                </a:cubicBezTo>
                <a:close/>
                <a:moveTo>
                  <a:pt x="12590" y="0"/>
                </a:moveTo>
                <a:cubicBezTo>
                  <a:pt x="12421" y="0"/>
                  <a:pt x="12258" y="17"/>
                  <a:pt x="12114" y="30"/>
                </a:cubicBezTo>
                <a:cubicBezTo>
                  <a:pt x="11599" y="75"/>
                  <a:pt x="11058" y="183"/>
                  <a:pt x="10541" y="183"/>
                </a:cubicBezTo>
                <a:cubicBezTo>
                  <a:pt x="10516" y="183"/>
                  <a:pt x="10492" y="183"/>
                  <a:pt x="10468" y="182"/>
                </a:cubicBezTo>
                <a:cubicBezTo>
                  <a:pt x="10436" y="182"/>
                  <a:pt x="10404" y="181"/>
                  <a:pt x="10371" y="181"/>
                </a:cubicBezTo>
                <a:cubicBezTo>
                  <a:pt x="9202" y="181"/>
                  <a:pt x="8145" y="670"/>
                  <a:pt x="7124" y="1055"/>
                </a:cubicBezTo>
                <a:cubicBezTo>
                  <a:pt x="6261" y="1379"/>
                  <a:pt x="5355" y="1868"/>
                  <a:pt x="4605" y="2538"/>
                </a:cubicBezTo>
                <a:cubicBezTo>
                  <a:pt x="3878" y="3188"/>
                  <a:pt x="3170" y="3861"/>
                  <a:pt x="2644" y="4661"/>
                </a:cubicBezTo>
                <a:cubicBezTo>
                  <a:pt x="2185" y="5357"/>
                  <a:pt x="1676" y="6061"/>
                  <a:pt x="1563" y="6672"/>
                </a:cubicBezTo>
                <a:cubicBezTo>
                  <a:pt x="1059" y="7781"/>
                  <a:pt x="840" y="8718"/>
                  <a:pt x="580" y="9646"/>
                </a:cubicBezTo>
                <a:cubicBezTo>
                  <a:pt x="63" y="11486"/>
                  <a:pt x="1" y="13353"/>
                  <a:pt x="306" y="15205"/>
                </a:cubicBezTo>
                <a:cubicBezTo>
                  <a:pt x="552" y="16689"/>
                  <a:pt x="1243" y="18060"/>
                  <a:pt x="1801" y="19456"/>
                </a:cubicBezTo>
                <a:cubicBezTo>
                  <a:pt x="2441" y="21058"/>
                  <a:pt x="3453" y="22463"/>
                  <a:pt x="4506" y="23799"/>
                </a:cubicBezTo>
                <a:cubicBezTo>
                  <a:pt x="5406" y="24940"/>
                  <a:pt x="6355" y="26057"/>
                  <a:pt x="7371" y="27115"/>
                </a:cubicBezTo>
                <a:cubicBezTo>
                  <a:pt x="8307" y="28089"/>
                  <a:pt x="9343" y="28960"/>
                  <a:pt x="10464" y="29712"/>
                </a:cubicBezTo>
                <a:cubicBezTo>
                  <a:pt x="10637" y="29828"/>
                  <a:pt x="10800" y="29888"/>
                  <a:pt x="10978" y="29888"/>
                </a:cubicBezTo>
                <a:cubicBezTo>
                  <a:pt x="11103" y="29888"/>
                  <a:pt x="11235" y="29859"/>
                  <a:pt x="11382" y="29799"/>
                </a:cubicBezTo>
                <a:cubicBezTo>
                  <a:pt x="12213" y="29457"/>
                  <a:pt x="12575" y="28614"/>
                  <a:pt x="13275" y="28122"/>
                </a:cubicBezTo>
                <a:cubicBezTo>
                  <a:pt x="13867" y="27707"/>
                  <a:pt x="14254" y="26995"/>
                  <a:pt x="14851" y="26593"/>
                </a:cubicBezTo>
                <a:cubicBezTo>
                  <a:pt x="15519" y="26143"/>
                  <a:pt x="15799" y="25323"/>
                  <a:pt x="16552" y="24989"/>
                </a:cubicBezTo>
                <a:cubicBezTo>
                  <a:pt x="16628" y="24956"/>
                  <a:pt x="16683" y="24835"/>
                  <a:pt x="16714" y="24744"/>
                </a:cubicBezTo>
                <a:cubicBezTo>
                  <a:pt x="16897" y="24180"/>
                  <a:pt x="17424" y="23863"/>
                  <a:pt x="17814" y="23538"/>
                </a:cubicBezTo>
                <a:cubicBezTo>
                  <a:pt x="18357" y="23083"/>
                  <a:pt x="18624" y="22447"/>
                  <a:pt x="19084" y="21952"/>
                </a:cubicBezTo>
                <a:cubicBezTo>
                  <a:pt x="19400" y="21614"/>
                  <a:pt x="19664" y="21028"/>
                  <a:pt x="19971" y="20604"/>
                </a:cubicBezTo>
                <a:cubicBezTo>
                  <a:pt x="20701" y="19599"/>
                  <a:pt x="21172" y="18472"/>
                  <a:pt x="21721" y="17381"/>
                </a:cubicBezTo>
                <a:cubicBezTo>
                  <a:pt x="22076" y="16675"/>
                  <a:pt x="22093" y="15847"/>
                  <a:pt x="22378" y="15101"/>
                </a:cubicBezTo>
                <a:cubicBezTo>
                  <a:pt x="22705" y="14240"/>
                  <a:pt x="22561" y="13286"/>
                  <a:pt x="22840" y="12401"/>
                </a:cubicBezTo>
                <a:cubicBezTo>
                  <a:pt x="22989" y="11924"/>
                  <a:pt x="22776" y="11388"/>
                  <a:pt x="22700" y="10923"/>
                </a:cubicBezTo>
                <a:cubicBezTo>
                  <a:pt x="22521" y="9819"/>
                  <a:pt x="22518" y="8686"/>
                  <a:pt x="22072" y="7604"/>
                </a:cubicBezTo>
                <a:cubicBezTo>
                  <a:pt x="21607" y="6477"/>
                  <a:pt x="21253" y="5313"/>
                  <a:pt x="20425" y="4383"/>
                </a:cubicBezTo>
                <a:cubicBezTo>
                  <a:pt x="19826" y="3712"/>
                  <a:pt x="19381" y="2881"/>
                  <a:pt x="18481" y="2518"/>
                </a:cubicBezTo>
                <a:cubicBezTo>
                  <a:pt x="18354" y="2467"/>
                  <a:pt x="18261" y="2335"/>
                  <a:pt x="18244" y="2174"/>
                </a:cubicBezTo>
                <a:cubicBezTo>
                  <a:pt x="18232" y="2064"/>
                  <a:pt x="18196" y="1946"/>
                  <a:pt x="18083" y="1946"/>
                </a:cubicBezTo>
                <a:cubicBezTo>
                  <a:pt x="18064" y="1946"/>
                  <a:pt x="18043" y="1949"/>
                  <a:pt x="18019" y="1957"/>
                </a:cubicBezTo>
                <a:cubicBezTo>
                  <a:pt x="17989" y="1966"/>
                  <a:pt x="17961" y="1971"/>
                  <a:pt x="17934" y="1971"/>
                </a:cubicBezTo>
                <a:cubicBezTo>
                  <a:pt x="17652" y="1971"/>
                  <a:pt x="17552" y="1476"/>
                  <a:pt x="17276" y="1476"/>
                </a:cubicBezTo>
                <a:cubicBezTo>
                  <a:pt x="17203" y="1476"/>
                  <a:pt x="17118" y="1511"/>
                  <a:pt x="17014" y="1598"/>
                </a:cubicBezTo>
                <a:cubicBezTo>
                  <a:pt x="17002" y="1561"/>
                  <a:pt x="16972" y="1520"/>
                  <a:pt x="16980" y="1488"/>
                </a:cubicBezTo>
                <a:cubicBezTo>
                  <a:pt x="17028" y="1290"/>
                  <a:pt x="17009" y="1231"/>
                  <a:pt x="16961" y="1231"/>
                </a:cubicBezTo>
                <a:cubicBezTo>
                  <a:pt x="16900" y="1231"/>
                  <a:pt x="16793" y="1321"/>
                  <a:pt x="16707" y="1347"/>
                </a:cubicBezTo>
                <a:cubicBezTo>
                  <a:pt x="16670" y="1359"/>
                  <a:pt x="16631" y="1364"/>
                  <a:pt x="16593" y="1364"/>
                </a:cubicBezTo>
                <a:cubicBezTo>
                  <a:pt x="16482" y="1364"/>
                  <a:pt x="16375" y="1316"/>
                  <a:pt x="16322" y="1215"/>
                </a:cubicBezTo>
                <a:cubicBezTo>
                  <a:pt x="15961" y="544"/>
                  <a:pt x="15303" y="744"/>
                  <a:pt x="14744" y="666"/>
                </a:cubicBezTo>
                <a:cubicBezTo>
                  <a:pt x="14739" y="665"/>
                  <a:pt x="14733" y="665"/>
                  <a:pt x="14727" y="665"/>
                </a:cubicBezTo>
                <a:cubicBezTo>
                  <a:pt x="14665" y="665"/>
                  <a:pt x="14568" y="703"/>
                  <a:pt x="14516" y="703"/>
                </a:cubicBezTo>
                <a:cubicBezTo>
                  <a:pt x="14490" y="703"/>
                  <a:pt x="14475" y="694"/>
                  <a:pt x="14480" y="666"/>
                </a:cubicBezTo>
                <a:cubicBezTo>
                  <a:pt x="14541" y="354"/>
                  <a:pt x="14500" y="264"/>
                  <a:pt x="14417" y="264"/>
                </a:cubicBezTo>
                <a:cubicBezTo>
                  <a:pt x="14303" y="264"/>
                  <a:pt x="14110" y="435"/>
                  <a:pt x="13998" y="435"/>
                </a:cubicBezTo>
                <a:cubicBezTo>
                  <a:pt x="13983" y="435"/>
                  <a:pt x="13969" y="432"/>
                  <a:pt x="13957" y="425"/>
                </a:cubicBezTo>
                <a:cubicBezTo>
                  <a:pt x="13914" y="399"/>
                  <a:pt x="13865" y="395"/>
                  <a:pt x="13814" y="395"/>
                </a:cubicBezTo>
                <a:cubicBezTo>
                  <a:pt x="13792" y="395"/>
                  <a:pt x="13769" y="396"/>
                  <a:pt x="13747" y="396"/>
                </a:cubicBezTo>
                <a:cubicBezTo>
                  <a:pt x="13668" y="396"/>
                  <a:pt x="13585" y="388"/>
                  <a:pt x="13508" y="312"/>
                </a:cubicBezTo>
                <a:cubicBezTo>
                  <a:pt x="13252" y="59"/>
                  <a:pt x="12911" y="0"/>
                  <a:pt x="12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2637900" y="3660813"/>
            <a:ext cx="552625" cy="725025"/>
          </a:xfrm>
          <a:custGeom>
            <a:avLst/>
            <a:gdLst/>
            <a:ahLst/>
            <a:cxnLst/>
            <a:rect l="l" t="t" r="r" b="b"/>
            <a:pathLst>
              <a:path w="22105" h="29001" extrusionOk="0">
                <a:moveTo>
                  <a:pt x="11590" y="1"/>
                </a:moveTo>
                <a:cubicBezTo>
                  <a:pt x="11339" y="1"/>
                  <a:pt x="11083" y="68"/>
                  <a:pt x="10868" y="74"/>
                </a:cubicBezTo>
                <a:cubicBezTo>
                  <a:pt x="10347" y="91"/>
                  <a:pt x="9790" y="308"/>
                  <a:pt x="9238" y="333"/>
                </a:cubicBezTo>
                <a:cubicBezTo>
                  <a:pt x="8081" y="384"/>
                  <a:pt x="7054" y="941"/>
                  <a:pt x="6085" y="1405"/>
                </a:cubicBezTo>
                <a:cubicBezTo>
                  <a:pt x="5330" y="1765"/>
                  <a:pt x="4535" y="2285"/>
                  <a:pt x="3861" y="2941"/>
                </a:cubicBezTo>
                <a:cubicBezTo>
                  <a:pt x="2856" y="3919"/>
                  <a:pt x="2039" y="4997"/>
                  <a:pt x="1454" y="6234"/>
                </a:cubicBezTo>
                <a:cubicBezTo>
                  <a:pt x="655" y="7919"/>
                  <a:pt x="264" y="9761"/>
                  <a:pt x="119" y="11591"/>
                </a:cubicBezTo>
                <a:cubicBezTo>
                  <a:pt x="0" y="13095"/>
                  <a:pt x="115" y="14639"/>
                  <a:pt x="632" y="16131"/>
                </a:cubicBezTo>
                <a:cubicBezTo>
                  <a:pt x="1042" y="17310"/>
                  <a:pt x="1607" y="18417"/>
                  <a:pt x="2164" y="19510"/>
                </a:cubicBezTo>
                <a:cubicBezTo>
                  <a:pt x="2663" y="20488"/>
                  <a:pt x="3249" y="21454"/>
                  <a:pt x="4032" y="22294"/>
                </a:cubicBezTo>
                <a:cubicBezTo>
                  <a:pt x="4832" y="23154"/>
                  <a:pt x="5555" y="24085"/>
                  <a:pt x="6386" y="24925"/>
                </a:cubicBezTo>
                <a:cubicBezTo>
                  <a:pt x="7831" y="26383"/>
                  <a:pt x="9256" y="27852"/>
                  <a:pt x="11118" y="28807"/>
                </a:cubicBezTo>
                <a:cubicBezTo>
                  <a:pt x="11360" y="28931"/>
                  <a:pt x="11606" y="29001"/>
                  <a:pt x="11839" y="29001"/>
                </a:cubicBezTo>
                <a:cubicBezTo>
                  <a:pt x="12146" y="29001"/>
                  <a:pt x="12430" y="28878"/>
                  <a:pt x="12644" y="28596"/>
                </a:cubicBezTo>
                <a:cubicBezTo>
                  <a:pt x="13119" y="27972"/>
                  <a:pt x="13714" y="27462"/>
                  <a:pt x="14214" y="26878"/>
                </a:cubicBezTo>
                <a:cubicBezTo>
                  <a:pt x="15058" y="25896"/>
                  <a:pt x="15876" y="24891"/>
                  <a:pt x="16805" y="23988"/>
                </a:cubicBezTo>
                <a:cubicBezTo>
                  <a:pt x="17028" y="23771"/>
                  <a:pt x="16911" y="23397"/>
                  <a:pt x="17153" y="23276"/>
                </a:cubicBezTo>
                <a:cubicBezTo>
                  <a:pt x="17672" y="23018"/>
                  <a:pt x="17777" y="22433"/>
                  <a:pt x="18182" y="22094"/>
                </a:cubicBezTo>
                <a:cubicBezTo>
                  <a:pt x="18325" y="21974"/>
                  <a:pt x="18544" y="21910"/>
                  <a:pt x="18556" y="21665"/>
                </a:cubicBezTo>
                <a:cubicBezTo>
                  <a:pt x="18583" y="21099"/>
                  <a:pt x="19127" y="20836"/>
                  <a:pt x="19325" y="20332"/>
                </a:cubicBezTo>
                <a:cubicBezTo>
                  <a:pt x="19651" y="19505"/>
                  <a:pt x="20201" y="18767"/>
                  <a:pt x="20651" y="17989"/>
                </a:cubicBezTo>
                <a:cubicBezTo>
                  <a:pt x="20793" y="17745"/>
                  <a:pt x="20628" y="17430"/>
                  <a:pt x="20894" y="17188"/>
                </a:cubicBezTo>
                <a:cubicBezTo>
                  <a:pt x="21207" y="16904"/>
                  <a:pt x="21297" y="16476"/>
                  <a:pt x="21381" y="16067"/>
                </a:cubicBezTo>
                <a:cubicBezTo>
                  <a:pt x="21519" y="15392"/>
                  <a:pt x="21632" y="14709"/>
                  <a:pt x="21793" y="14039"/>
                </a:cubicBezTo>
                <a:cubicBezTo>
                  <a:pt x="22006" y="13158"/>
                  <a:pt x="21995" y="12247"/>
                  <a:pt x="22051" y="11360"/>
                </a:cubicBezTo>
                <a:cubicBezTo>
                  <a:pt x="22105" y="10507"/>
                  <a:pt x="21852" y="9612"/>
                  <a:pt x="21615" y="8769"/>
                </a:cubicBezTo>
                <a:cubicBezTo>
                  <a:pt x="21466" y="8240"/>
                  <a:pt x="21511" y="7664"/>
                  <a:pt x="21239" y="7179"/>
                </a:cubicBezTo>
                <a:cubicBezTo>
                  <a:pt x="20749" y="6312"/>
                  <a:pt x="20439" y="5360"/>
                  <a:pt x="19856" y="4523"/>
                </a:cubicBezTo>
                <a:cubicBezTo>
                  <a:pt x="19513" y="4031"/>
                  <a:pt x="19127" y="3510"/>
                  <a:pt x="18718" y="3172"/>
                </a:cubicBezTo>
                <a:cubicBezTo>
                  <a:pt x="18255" y="2789"/>
                  <a:pt x="17946" y="2091"/>
                  <a:pt x="17195" y="2063"/>
                </a:cubicBezTo>
                <a:cubicBezTo>
                  <a:pt x="17083" y="2058"/>
                  <a:pt x="17001" y="1889"/>
                  <a:pt x="16941" y="1751"/>
                </a:cubicBezTo>
                <a:cubicBezTo>
                  <a:pt x="16796" y="1418"/>
                  <a:pt x="16210" y="1609"/>
                  <a:pt x="16173" y="1126"/>
                </a:cubicBezTo>
                <a:cubicBezTo>
                  <a:pt x="16137" y="1140"/>
                  <a:pt x="16090" y="1144"/>
                  <a:pt x="16063" y="1168"/>
                </a:cubicBezTo>
                <a:cubicBezTo>
                  <a:pt x="15912" y="1307"/>
                  <a:pt x="15817" y="1362"/>
                  <a:pt x="15757" y="1362"/>
                </a:cubicBezTo>
                <a:cubicBezTo>
                  <a:pt x="15620" y="1362"/>
                  <a:pt x="15673" y="1070"/>
                  <a:pt x="15669" y="855"/>
                </a:cubicBezTo>
                <a:lnTo>
                  <a:pt x="15669" y="855"/>
                </a:lnTo>
                <a:cubicBezTo>
                  <a:pt x="15538" y="900"/>
                  <a:pt x="15310" y="1038"/>
                  <a:pt x="15216" y="1038"/>
                </a:cubicBezTo>
                <a:cubicBezTo>
                  <a:pt x="15176" y="1038"/>
                  <a:pt x="15160" y="1013"/>
                  <a:pt x="15188" y="943"/>
                </a:cubicBezTo>
                <a:cubicBezTo>
                  <a:pt x="15272" y="728"/>
                  <a:pt x="15270" y="683"/>
                  <a:pt x="15223" y="683"/>
                </a:cubicBezTo>
                <a:cubicBezTo>
                  <a:pt x="15190" y="683"/>
                  <a:pt x="15134" y="705"/>
                  <a:pt x="15070" y="705"/>
                </a:cubicBezTo>
                <a:cubicBezTo>
                  <a:pt x="15044" y="705"/>
                  <a:pt x="15017" y="702"/>
                  <a:pt x="14990" y="692"/>
                </a:cubicBezTo>
                <a:cubicBezTo>
                  <a:pt x="14605" y="550"/>
                  <a:pt x="14222" y="507"/>
                  <a:pt x="13834" y="507"/>
                </a:cubicBezTo>
                <a:cubicBezTo>
                  <a:pt x="13684" y="507"/>
                  <a:pt x="13533" y="514"/>
                  <a:pt x="13380" y="523"/>
                </a:cubicBezTo>
                <a:cubicBezTo>
                  <a:pt x="13366" y="524"/>
                  <a:pt x="13352" y="525"/>
                  <a:pt x="13338" y="525"/>
                </a:cubicBezTo>
                <a:cubicBezTo>
                  <a:pt x="13298" y="525"/>
                  <a:pt x="13259" y="522"/>
                  <a:pt x="13219" y="521"/>
                </a:cubicBezTo>
                <a:cubicBezTo>
                  <a:pt x="13230" y="260"/>
                  <a:pt x="13177" y="183"/>
                  <a:pt x="13096" y="183"/>
                </a:cubicBezTo>
                <a:cubicBezTo>
                  <a:pt x="12982" y="183"/>
                  <a:pt x="12814" y="337"/>
                  <a:pt x="12699" y="337"/>
                </a:cubicBezTo>
                <a:cubicBezTo>
                  <a:pt x="12684" y="337"/>
                  <a:pt x="12669" y="334"/>
                  <a:pt x="12656" y="328"/>
                </a:cubicBezTo>
                <a:cubicBezTo>
                  <a:pt x="12635" y="318"/>
                  <a:pt x="12612" y="314"/>
                  <a:pt x="12589" y="314"/>
                </a:cubicBezTo>
                <a:cubicBezTo>
                  <a:pt x="12520" y="314"/>
                  <a:pt x="12443" y="346"/>
                  <a:pt x="12375" y="346"/>
                </a:cubicBezTo>
                <a:cubicBezTo>
                  <a:pt x="12332" y="346"/>
                  <a:pt x="12293" y="334"/>
                  <a:pt x="12260" y="295"/>
                </a:cubicBezTo>
                <a:cubicBezTo>
                  <a:pt x="12067" y="62"/>
                  <a:pt x="11831" y="1"/>
                  <a:pt x="11590"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a:off x="2637875" y="3660863"/>
            <a:ext cx="552650" cy="725000"/>
          </a:xfrm>
          <a:custGeom>
            <a:avLst/>
            <a:gdLst/>
            <a:ahLst/>
            <a:cxnLst/>
            <a:rect l="l" t="t" r="r" b="b"/>
            <a:pathLst>
              <a:path w="22106" h="29000" extrusionOk="0">
                <a:moveTo>
                  <a:pt x="10389" y="1605"/>
                </a:moveTo>
                <a:cubicBezTo>
                  <a:pt x="10980" y="1605"/>
                  <a:pt x="11572" y="1678"/>
                  <a:pt x="12158" y="1712"/>
                </a:cubicBezTo>
                <a:cubicBezTo>
                  <a:pt x="12989" y="1761"/>
                  <a:pt x="13868" y="1740"/>
                  <a:pt x="14634" y="2205"/>
                </a:cubicBezTo>
                <a:cubicBezTo>
                  <a:pt x="14698" y="2244"/>
                  <a:pt x="14794" y="2225"/>
                  <a:pt x="14866" y="2255"/>
                </a:cubicBezTo>
                <a:cubicBezTo>
                  <a:pt x="14915" y="2276"/>
                  <a:pt x="14947" y="2337"/>
                  <a:pt x="15032" y="2431"/>
                </a:cubicBezTo>
                <a:cubicBezTo>
                  <a:pt x="15689" y="2594"/>
                  <a:pt x="16324" y="2980"/>
                  <a:pt x="16865" y="3444"/>
                </a:cubicBezTo>
                <a:cubicBezTo>
                  <a:pt x="17776" y="4226"/>
                  <a:pt x="18716" y="5013"/>
                  <a:pt x="19194" y="6183"/>
                </a:cubicBezTo>
                <a:cubicBezTo>
                  <a:pt x="19428" y="6752"/>
                  <a:pt x="19866" y="7201"/>
                  <a:pt x="20006" y="7847"/>
                </a:cubicBezTo>
                <a:cubicBezTo>
                  <a:pt x="20329" y="9323"/>
                  <a:pt x="20817" y="10762"/>
                  <a:pt x="20634" y="12311"/>
                </a:cubicBezTo>
                <a:cubicBezTo>
                  <a:pt x="20595" y="12640"/>
                  <a:pt x="20483" y="12989"/>
                  <a:pt x="20699" y="13331"/>
                </a:cubicBezTo>
                <a:cubicBezTo>
                  <a:pt x="20832" y="13541"/>
                  <a:pt x="20624" y="13860"/>
                  <a:pt x="20576" y="14004"/>
                </a:cubicBezTo>
                <a:cubicBezTo>
                  <a:pt x="20276" y="14898"/>
                  <a:pt x="20345" y="15945"/>
                  <a:pt x="19679" y="16677"/>
                </a:cubicBezTo>
                <a:cubicBezTo>
                  <a:pt x="19413" y="16969"/>
                  <a:pt x="19684" y="17201"/>
                  <a:pt x="19550" y="17427"/>
                </a:cubicBezTo>
                <a:cubicBezTo>
                  <a:pt x="19197" y="18023"/>
                  <a:pt x="18891" y="18655"/>
                  <a:pt x="18473" y="19200"/>
                </a:cubicBezTo>
                <a:cubicBezTo>
                  <a:pt x="18239" y="19503"/>
                  <a:pt x="18100" y="19851"/>
                  <a:pt x="17925" y="20162"/>
                </a:cubicBezTo>
                <a:cubicBezTo>
                  <a:pt x="17380" y="21137"/>
                  <a:pt x="16604" y="21926"/>
                  <a:pt x="15968" y="22822"/>
                </a:cubicBezTo>
                <a:cubicBezTo>
                  <a:pt x="15010" y="24174"/>
                  <a:pt x="13770" y="25285"/>
                  <a:pt x="12774" y="26611"/>
                </a:cubicBezTo>
                <a:cubicBezTo>
                  <a:pt x="12512" y="26960"/>
                  <a:pt x="12286" y="27502"/>
                  <a:pt x="11675" y="27568"/>
                </a:cubicBezTo>
                <a:cubicBezTo>
                  <a:pt x="11632" y="27573"/>
                  <a:pt x="11590" y="27575"/>
                  <a:pt x="11549" y="27575"/>
                </a:cubicBezTo>
                <a:cubicBezTo>
                  <a:pt x="11336" y="27575"/>
                  <a:pt x="11157" y="27512"/>
                  <a:pt x="11133" y="27359"/>
                </a:cubicBezTo>
                <a:cubicBezTo>
                  <a:pt x="11073" y="26998"/>
                  <a:pt x="10741" y="26923"/>
                  <a:pt x="10555" y="26817"/>
                </a:cubicBezTo>
                <a:cubicBezTo>
                  <a:pt x="9912" y="26448"/>
                  <a:pt x="9369" y="25996"/>
                  <a:pt x="8865" y="25456"/>
                </a:cubicBezTo>
                <a:cubicBezTo>
                  <a:pt x="8545" y="25116"/>
                  <a:pt x="8164" y="24825"/>
                  <a:pt x="7822" y="24494"/>
                </a:cubicBezTo>
                <a:cubicBezTo>
                  <a:pt x="7362" y="24048"/>
                  <a:pt x="6999" y="23518"/>
                  <a:pt x="6568" y="23081"/>
                </a:cubicBezTo>
                <a:cubicBezTo>
                  <a:pt x="6012" y="22514"/>
                  <a:pt x="5604" y="21872"/>
                  <a:pt x="5148" y="21250"/>
                </a:cubicBezTo>
                <a:cubicBezTo>
                  <a:pt x="4935" y="20961"/>
                  <a:pt x="4741" y="20668"/>
                  <a:pt x="4652" y="20297"/>
                </a:cubicBezTo>
                <a:cubicBezTo>
                  <a:pt x="4557" y="19894"/>
                  <a:pt x="4184" y="19636"/>
                  <a:pt x="3981" y="19262"/>
                </a:cubicBezTo>
                <a:cubicBezTo>
                  <a:pt x="3510" y="18393"/>
                  <a:pt x="3070" y="17515"/>
                  <a:pt x="2737" y="16587"/>
                </a:cubicBezTo>
                <a:cubicBezTo>
                  <a:pt x="2434" y="15744"/>
                  <a:pt x="2085" y="14902"/>
                  <a:pt x="1938" y="14031"/>
                </a:cubicBezTo>
                <a:cubicBezTo>
                  <a:pt x="1883" y="13702"/>
                  <a:pt x="1617" y="13303"/>
                  <a:pt x="1869" y="12925"/>
                </a:cubicBezTo>
                <a:cubicBezTo>
                  <a:pt x="1898" y="12881"/>
                  <a:pt x="1930" y="12785"/>
                  <a:pt x="1917" y="12776"/>
                </a:cubicBezTo>
                <a:cubicBezTo>
                  <a:pt x="1282" y="12342"/>
                  <a:pt x="1755" y="11672"/>
                  <a:pt x="1626" y="11126"/>
                </a:cubicBezTo>
                <a:cubicBezTo>
                  <a:pt x="1480" y="10517"/>
                  <a:pt x="1688" y="9771"/>
                  <a:pt x="1806" y="9100"/>
                </a:cubicBezTo>
                <a:cubicBezTo>
                  <a:pt x="1947" y="8310"/>
                  <a:pt x="2170" y="7536"/>
                  <a:pt x="2473" y="6793"/>
                </a:cubicBezTo>
                <a:cubicBezTo>
                  <a:pt x="2730" y="6167"/>
                  <a:pt x="3164" y="5620"/>
                  <a:pt x="3570" y="5065"/>
                </a:cubicBezTo>
                <a:cubicBezTo>
                  <a:pt x="3880" y="4639"/>
                  <a:pt x="4224" y="4251"/>
                  <a:pt x="4557" y="3850"/>
                </a:cubicBezTo>
                <a:cubicBezTo>
                  <a:pt x="4769" y="3594"/>
                  <a:pt x="5028" y="3615"/>
                  <a:pt x="5243" y="3491"/>
                </a:cubicBezTo>
                <a:cubicBezTo>
                  <a:pt x="5857" y="3137"/>
                  <a:pt x="6297" y="2567"/>
                  <a:pt x="7098" y="2402"/>
                </a:cubicBezTo>
                <a:cubicBezTo>
                  <a:pt x="7786" y="2260"/>
                  <a:pt x="8478" y="1923"/>
                  <a:pt x="9190" y="1740"/>
                </a:cubicBezTo>
                <a:cubicBezTo>
                  <a:pt x="9588" y="1639"/>
                  <a:pt x="9988" y="1605"/>
                  <a:pt x="10389" y="1605"/>
                </a:cubicBezTo>
                <a:close/>
                <a:moveTo>
                  <a:pt x="11590" y="1"/>
                </a:moveTo>
                <a:cubicBezTo>
                  <a:pt x="11338" y="1"/>
                  <a:pt x="11083" y="67"/>
                  <a:pt x="10868" y="74"/>
                </a:cubicBezTo>
                <a:cubicBezTo>
                  <a:pt x="10346" y="90"/>
                  <a:pt x="9790" y="307"/>
                  <a:pt x="9238" y="332"/>
                </a:cubicBezTo>
                <a:cubicBezTo>
                  <a:pt x="8081" y="383"/>
                  <a:pt x="7055" y="941"/>
                  <a:pt x="6084" y="1404"/>
                </a:cubicBezTo>
                <a:cubicBezTo>
                  <a:pt x="5330" y="1764"/>
                  <a:pt x="4535" y="2285"/>
                  <a:pt x="3860" y="2942"/>
                </a:cubicBezTo>
                <a:cubicBezTo>
                  <a:pt x="2855" y="3920"/>
                  <a:pt x="2038" y="4996"/>
                  <a:pt x="1453" y="6233"/>
                </a:cubicBezTo>
                <a:cubicBezTo>
                  <a:pt x="655" y="7918"/>
                  <a:pt x="264" y="9759"/>
                  <a:pt x="120" y="11590"/>
                </a:cubicBezTo>
                <a:cubicBezTo>
                  <a:pt x="0" y="13094"/>
                  <a:pt x="115" y="14640"/>
                  <a:pt x="632" y="16130"/>
                </a:cubicBezTo>
                <a:cubicBezTo>
                  <a:pt x="1042" y="17310"/>
                  <a:pt x="1607" y="18416"/>
                  <a:pt x="2164" y="19509"/>
                </a:cubicBezTo>
                <a:cubicBezTo>
                  <a:pt x="2662" y="20487"/>
                  <a:pt x="3249" y="21453"/>
                  <a:pt x="4031" y="22293"/>
                </a:cubicBezTo>
                <a:cubicBezTo>
                  <a:pt x="4831" y="23152"/>
                  <a:pt x="5554" y="24085"/>
                  <a:pt x="6386" y="24924"/>
                </a:cubicBezTo>
                <a:cubicBezTo>
                  <a:pt x="7832" y="26382"/>
                  <a:pt x="9257" y="27853"/>
                  <a:pt x="11118" y="28806"/>
                </a:cubicBezTo>
                <a:cubicBezTo>
                  <a:pt x="11360" y="28930"/>
                  <a:pt x="11606" y="29000"/>
                  <a:pt x="11839" y="29000"/>
                </a:cubicBezTo>
                <a:cubicBezTo>
                  <a:pt x="12147" y="29000"/>
                  <a:pt x="12429" y="28878"/>
                  <a:pt x="12644" y="28596"/>
                </a:cubicBezTo>
                <a:cubicBezTo>
                  <a:pt x="13119" y="27971"/>
                  <a:pt x="13713" y="27462"/>
                  <a:pt x="14214" y="26878"/>
                </a:cubicBezTo>
                <a:cubicBezTo>
                  <a:pt x="15058" y="25895"/>
                  <a:pt x="15876" y="24890"/>
                  <a:pt x="16804" y="23987"/>
                </a:cubicBezTo>
                <a:cubicBezTo>
                  <a:pt x="17028" y="23770"/>
                  <a:pt x="16911" y="23397"/>
                  <a:pt x="17152" y="23277"/>
                </a:cubicBezTo>
                <a:cubicBezTo>
                  <a:pt x="17671" y="23018"/>
                  <a:pt x="17778" y="22433"/>
                  <a:pt x="18182" y="22093"/>
                </a:cubicBezTo>
                <a:cubicBezTo>
                  <a:pt x="18325" y="21973"/>
                  <a:pt x="18543" y="21909"/>
                  <a:pt x="18556" y="21666"/>
                </a:cubicBezTo>
                <a:cubicBezTo>
                  <a:pt x="18582" y="21099"/>
                  <a:pt x="19127" y="20835"/>
                  <a:pt x="19325" y="20331"/>
                </a:cubicBezTo>
                <a:cubicBezTo>
                  <a:pt x="19651" y="19504"/>
                  <a:pt x="20201" y="18766"/>
                  <a:pt x="20651" y="17989"/>
                </a:cubicBezTo>
                <a:cubicBezTo>
                  <a:pt x="20793" y="17744"/>
                  <a:pt x="20628" y="17429"/>
                  <a:pt x="20894" y="17187"/>
                </a:cubicBezTo>
                <a:cubicBezTo>
                  <a:pt x="21208" y="16903"/>
                  <a:pt x="21297" y="16475"/>
                  <a:pt x="21380" y="16068"/>
                </a:cubicBezTo>
                <a:cubicBezTo>
                  <a:pt x="21518" y="15391"/>
                  <a:pt x="21633" y="14708"/>
                  <a:pt x="21794" y="14039"/>
                </a:cubicBezTo>
                <a:cubicBezTo>
                  <a:pt x="22006" y="13157"/>
                  <a:pt x="21995" y="12246"/>
                  <a:pt x="22051" y="11360"/>
                </a:cubicBezTo>
                <a:cubicBezTo>
                  <a:pt x="22106" y="10505"/>
                  <a:pt x="21853" y="9611"/>
                  <a:pt x="21616" y="8767"/>
                </a:cubicBezTo>
                <a:cubicBezTo>
                  <a:pt x="21467" y="8239"/>
                  <a:pt x="21512" y="7662"/>
                  <a:pt x="21239" y="7178"/>
                </a:cubicBezTo>
                <a:cubicBezTo>
                  <a:pt x="20749" y="6310"/>
                  <a:pt x="20440" y="5358"/>
                  <a:pt x="19857" y="4522"/>
                </a:cubicBezTo>
                <a:cubicBezTo>
                  <a:pt x="19514" y="4029"/>
                  <a:pt x="19128" y="3508"/>
                  <a:pt x="18719" y="3171"/>
                </a:cubicBezTo>
                <a:cubicBezTo>
                  <a:pt x="18256" y="2788"/>
                  <a:pt x="17946" y="2089"/>
                  <a:pt x="17196" y="2061"/>
                </a:cubicBezTo>
                <a:cubicBezTo>
                  <a:pt x="17084" y="2057"/>
                  <a:pt x="17002" y="1887"/>
                  <a:pt x="16942" y="1750"/>
                </a:cubicBezTo>
                <a:cubicBezTo>
                  <a:pt x="16796" y="1418"/>
                  <a:pt x="16211" y="1608"/>
                  <a:pt x="16174" y="1124"/>
                </a:cubicBezTo>
                <a:cubicBezTo>
                  <a:pt x="16138" y="1138"/>
                  <a:pt x="16091" y="1142"/>
                  <a:pt x="16064" y="1166"/>
                </a:cubicBezTo>
                <a:cubicBezTo>
                  <a:pt x="15913" y="1305"/>
                  <a:pt x="15818" y="1360"/>
                  <a:pt x="15758" y="1360"/>
                </a:cubicBezTo>
                <a:cubicBezTo>
                  <a:pt x="15620" y="1360"/>
                  <a:pt x="15673" y="1068"/>
                  <a:pt x="15669" y="853"/>
                </a:cubicBezTo>
                <a:lnTo>
                  <a:pt x="15669" y="853"/>
                </a:lnTo>
                <a:cubicBezTo>
                  <a:pt x="15538" y="898"/>
                  <a:pt x="15310" y="1037"/>
                  <a:pt x="15216" y="1037"/>
                </a:cubicBezTo>
                <a:cubicBezTo>
                  <a:pt x="15176" y="1037"/>
                  <a:pt x="15160" y="1012"/>
                  <a:pt x="15187" y="944"/>
                </a:cubicBezTo>
                <a:cubicBezTo>
                  <a:pt x="15271" y="728"/>
                  <a:pt x="15270" y="683"/>
                  <a:pt x="15224" y="683"/>
                </a:cubicBezTo>
                <a:cubicBezTo>
                  <a:pt x="15190" y="683"/>
                  <a:pt x="15134" y="706"/>
                  <a:pt x="15070" y="706"/>
                </a:cubicBezTo>
                <a:cubicBezTo>
                  <a:pt x="15045" y="706"/>
                  <a:pt x="15018" y="702"/>
                  <a:pt x="14991" y="692"/>
                </a:cubicBezTo>
                <a:cubicBezTo>
                  <a:pt x="14605" y="549"/>
                  <a:pt x="14221" y="506"/>
                  <a:pt x="13833" y="506"/>
                </a:cubicBezTo>
                <a:cubicBezTo>
                  <a:pt x="13683" y="506"/>
                  <a:pt x="13532" y="513"/>
                  <a:pt x="13380" y="522"/>
                </a:cubicBezTo>
                <a:cubicBezTo>
                  <a:pt x="13366" y="523"/>
                  <a:pt x="13352" y="524"/>
                  <a:pt x="13338" y="524"/>
                </a:cubicBezTo>
                <a:cubicBezTo>
                  <a:pt x="13299" y="524"/>
                  <a:pt x="13259" y="521"/>
                  <a:pt x="13219" y="520"/>
                </a:cubicBezTo>
                <a:cubicBezTo>
                  <a:pt x="13230" y="259"/>
                  <a:pt x="13177" y="182"/>
                  <a:pt x="13096" y="182"/>
                </a:cubicBezTo>
                <a:cubicBezTo>
                  <a:pt x="12982" y="182"/>
                  <a:pt x="12814" y="336"/>
                  <a:pt x="12699" y="336"/>
                </a:cubicBezTo>
                <a:cubicBezTo>
                  <a:pt x="12683" y="336"/>
                  <a:pt x="12669" y="333"/>
                  <a:pt x="12656" y="327"/>
                </a:cubicBezTo>
                <a:cubicBezTo>
                  <a:pt x="12635" y="317"/>
                  <a:pt x="12613" y="314"/>
                  <a:pt x="12589" y="314"/>
                </a:cubicBezTo>
                <a:cubicBezTo>
                  <a:pt x="12520" y="314"/>
                  <a:pt x="12443" y="346"/>
                  <a:pt x="12374" y="346"/>
                </a:cubicBezTo>
                <a:cubicBezTo>
                  <a:pt x="12332" y="346"/>
                  <a:pt x="12293" y="333"/>
                  <a:pt x="12260" y="294"/>
                </a:cubicBezTo>
                <a:cubicBezTo>
                  <a:pt x="12067" y="62"/>
                  <a:pt x="11831" y="1"/>
                  <a:pt x="115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p:nvPr/>
        </p:nvSpPr>
        <p:spPr>
          <a:xfrm>
            <a:off x="2758550" y="3762663"/>
            <a:ext cx="301825" cy="354375"/>
          </a:xfrm>
          <a:custGeom>
            <a:avLst/>
            <a:gdLst/>
            <a:ahLst/>
            <a:cxnLst/>
            <a:rect l="l" t="t" r="r" b="b"/>
            <a:pathLst>
              <a:path w="12073" h="14175" extrusionOk="0">
                <a:moveTo>
                  <a:pt x="7222" y="1667"/>
                </a:moveTo>
                <a:cubicBezTo>
                  <a:pt x="7374" y="1667"/>
                  <a:pt x="7528" y="1712"/>
                  <a:pt x="7691" y="1831"/>
                </a:cubicBezTo>
                <a:cubicBezTo>
                  <a:pt x="7728" y="1859"/>
                  <a:pt x="7787" y="1870"/>
                  <a:pt x="7847" y="1870"/>
                </a:cubicBezTo>
                <a:cubicBezTo>
                  <a:pt x="7894" y="1870"/>
                  <a:pt x="7943" y="1863"/>
                  <a:pt x="7984" y="1853"/>
                </a:cubicBezTo>
                <a:cubicBezTo>
                  <a:pt x="8041" y="1839"/>
                  <a:pt x="8096" y="1833"/>
                  <a:pt x="8148" y="1833"/>
                </a:cubicBezTo>
                <a:cubicBezTo>
                  <a:pt x="8495" y="1833"/>
                  <a:pt x="8749" y="2098"/>
                  <a:pt x="9059" y="2195"/>
                </a:cubicBezTo>
                <a:cubicBezTo>
                  <a:pt x="9572" y="2355"/>
                  <a:pt x="9839" y="2734"/>
                  <a:pt x="10061" y="3151"/>
                </a:cubicBezTo>
                <a:cubicBezTo>
                  <a:pt x="10272" y="3547"/>
                  <a:pt x="10418" y="3977"/>
                  <a:pt x="10588" y="4393"/>
                </a:cubicBezTo>
                <a:cubicBezTo>
                  <a:pt x="10602" y="4428"/>
                  <a:pt x="10588" y="4473"/>
                  <a:pt x="10584" y="4583"/>
                </a:cubicBezTo>
                <a:cubicBezTo>
                  <a:pt x="10447" y="4975"/>
                  <a:pt x="10530" y="5453"/>
                  <a:pt x="10481" y="5920"/>
                </a:cubicBezTo>
                <a:cubicBezTo>
                  <a:pt x="10412" y="6589"/>
                  <a:pt x="9950" y="7045"/>
                  <a:pt x="9462" y="7424"/>
                </a:cubicBezTo>
                <a:cubicBezTo>
                  <a:pt x="9074" y="7725"/>
                  <a:pt x="8700" y="8027"/>
                  <a:pt x="8192" y="8215"/>
                </a:cubicBezTo>
                <a:cubicBezTo>
                  <a:pt x="7631" y="8423"/>
                  <a:pt x="7079" y="8555"/>
                  <a:pt x="6574" y="8555"/>
                </a:cubicBezTo>
                <a:cubicBezTo>
                  <a:pt x="5942" y="8555"/>
                  <a:pt x="5385" y="8348"/>
                  <a:pt x="4982" y="7824"/>
                </a:cubicBezTo>
                <a:cubicBezTo>
                  <a:pt x="4527" y="7229"/>
                  <a:pt x="3922" y="6655"/>
                  <a:pt x="4053" y="5759"/>
                </a:cubicBezTo>
                <a:cubicBezTo>
                  <a:pt x="4104" y="5407"/>
                  <a:pt x="4041" y="5039"/>
                  <a:pt x="4048" y="4679"/>
                </a:cubicBezTo>
                <a:cubicBezTo>
                  <a:pt x="4055" y="4329"/>
                  <a:pt x="4113" y="3992"/>
                  <a:pt x="4319" y="3686"/>
                </a:cubicBezTo>
                <a:cubicBezTo>
                  <a:pt x="4864" y="2883"/>
                  <a:pt x="5548" y="2261"/>
                  <a:pt x="6465" y="1895"/>
                </a:cubicBezTo>
                <a:cubicBezTo>
                  <a:pt x="6724" y="1791"/>
                  <a:pt x="6969" y="1667"/>
                  <a:pt x="7222" y="1667"/>
                </a:cubicBezTo>
                <a:close/>
                <a:moveTo>
                  <a:pt x="7048" y="0"/>
                </a:moveTo>
                <a:cubicBezTo>
                  <a:pt x="7009" y="0"/>
                  <a:pt x="6968" y="19"/>
                  <a:pt x="6926" y="26"/>
                </a:cubicBezTo>
                <a:cubicBezTo>
                  <a:pt x="5716" y="233"/>
                  <a:pt x="4694" y="893"/>
                  <a:pt x="3888" y="1710"/>
                </a:cubicBezTo>
                <a:cubicBezTo>
                  <a:pt x="2962" y="2648"/>
                  <a:pt x="2410" y="3844"/>
                  <a:pt x="2540" y="5291"/>
                </a:cubicBezTo>
                <a:cubicBezTo>
                  <a:pt x="2614" y="6136"/>
                  <a:pt x="2839" y="6959"/>
                  <a:pt x="3200" y="7726"/>
                </a:cubicBezTo>
                <a:cubicBezTo>
                  <a:pt x="3539" y="8445"/>
                  <a:pt x="3545" y="8627"/>
                  <a:pt x="2985" y="9236"/>
                </a:cubicBezTo>
                <a:cubicBezTo>
                  <a:pt x="2683" y="9563"/>
                  <a:pt x="2344" y="9890"/>
                  <a:pt x="2100" y="10252"/>
                </a:cubicBezTo>
                <a:cubicBezTo>
                  <a:pt x="1622" y="10959"/>
                  <a:pt x="1033" y="11589"/>
                  <a:pt x="636" y="12358"/>
                </a:cubicBezTo>
                <a:cubicBezTo>
                  <a:pt x="454" y="12712"/>
                  <a:pt x="75" y="12951"/>
                  <a:pt x="224" y="13451"/>
                </a:cubicBezTo>
                <a:cubicBezTo>
                  <a:pt x="280" y="13641"/>
                  <a:pt x="1" y="13910"/>
                  <a:pt x="333" y="14068"/>
                </a:cubicBezTo>
                <a:cubicBezTo>
                  <a:pt x="478" y="14136"/>
                  <a:pt x="626" y="14174"/>
                  <a:pt x="769" y="14174"/>
                </a:cubicBezTo>
                <a:cubicBezTo>
                  <a:pt x="957" y="14174"/>
                  <a:pt x="1136" y="14109"/>
                  <a:pt x="1289" y="13963"/>
                </a:cubicBezTo>
                <a:cubicBezTo>
                  <a:pt x="1771" y="13503"/>
                  <a:pt x="2299" y="13057"/>
                  <a:pt x="2663" y="12508"/>
                </a:cubicBezTo>
                <a:cubicBezTo>
                  <a:pt x="3255" y="11613"/>
                  <a:pt x="3970" y="10811"/>
                  <a:pt x="4549" y="9908"/>
                </a:cubicBezTo>
                <a:cubicBezTo>
                  <a:pt x="4637" y="9770"/>
                  <a:pt x="4749" y="9732"/>
                  <a:pt x="4870" y="9732"/>
                </a:cubicBezTo>
                <a:cubicBezTo>
                  <a:pt x="5016" y="9732"/>
                  <a:pt x="5176" y="9788"/>
                  <a:pt x="5325" y="9788"/>
                </a:cubicBezTo>
                <a:cubicBezTo>
                  <a:pt x="5373" y="9788"/>
                  <a:pt x="5420" y="9782"/>
                  <a:pt x="5464" y="9767"/>
                </a:cubicBezTo>
                <a:cubicBezTo>
                  <a:pt x="5578" y="10112"/>
                  <a:pt x="5767" y="10198"/>
                  <a:pt x="5983" y="10198"/>
                </a:cubicBezTo>
                <a:cubicBezTo>
                  <a:pt x="6196" y="10198"/>
                  <a:pt x="6434" y="10114"/>
                  <a:pt x="6649" y="10114"/>
                </a:cubicBezTo>
                <a:cubicBezTo>
                  <a:pt x="6713" y="10114"/>
                  <a:pt x="6776" y="10122"/>
                  <a:pt x="6835" y="10142"/>
                </a:cubicBezTo>
                <a:cubicBezTo>
                  <a:pt x="6955" y="10181"/>
                  <a:pt x="7126" y="10213"/>
                  <a:pt x="7289" y="10213"/>
                </a:cubicBezTo>
                <a:cubicBezTo>
                  <a:pt x="7407" y="10213"/>
                  <a:pt x="7522" y="10197"/>
                  <a:pt x="7610" y="10155"/>
                </a:cubicBezTo>
                <a:cubicBezTo>
                  <a:pt x="8242" y="9862"/>
                  <a:pt x="8954" y="9858"/>
                  <a:pt x="9513" y="9231"/>
                </a:cubicBezTo>
                <a:cubicBezTo>
                  <a:pt x="10054" y="8622"/>
                  <a:pt x="10807" y="8239"/>
                  <a:pt x="11259" y="7456"/>
                </a:cubicBezTo>
                <a:cubicBezTo>
                  <a:pt x="11690" y="6709"/>
                  <a:pt x="11748" y="5897"/>
                  <a:pt x="11988" y="5122"/>
                </a:cubicBezTo>
                <a:cubicBezTo>
                  <a:pt x="12052" y="4917"/>
                  <a:pt x="12073" y="4517"/>
                  <a:pt x="11988" y="4358"/>
                </a:cubicBezTo>
                <a:cubicBezTo>
                  <a:pt x="11767" y="3946"/>
                  <a:pt x="11748" y="3477"/>
                  <a:pt x="11623" y="3066"/>
                </a:cubicBezTo>
                <a:cubicBezTo>
                  <a:pt x="11438" y="2448"/>
                  <a:pt x="11137" y="1979"/>
                  <a:pt x="10697" y="1593"/>
                </a:cubicBezTo>
                <a:cubicBezTo>
                  <a:pt x="9696" y="714"/>
                  <a:pt x="8579" y="54"/>
                  <a:pt x="7188" y="54"/>
                </a:cubicBezTo>
                <a:cubicBezTo>
                  <a:pt x="7172" y="54"/>
                  <a:pt x="7155" y="54"/>
                  <a:pt x="7139" y="54"/>
                </a:cubicBezTo>
                <a:cubicBezTo>
                  <a:pt x="7111" y="13"/>
                  <a:pt x="7081" y="0"/>
                  <a:pt x="70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a:off x="2889500" y="4069538"/>
            <a:ext cx="39050" cy="100950"/>
          </a:xfrm>
          <a:custGeom>
            <a:avLst/>
            <a:gdLst/>
            <a:ahLst/>
            <a:cxnLst/>
            <a:rect l="l" t="t" r="r" b="b"/>
            <a:pathLst>
              <a:path w="1562" h="4038" extrusionOk="0">
                <a:moveTo>
                  <a:pt x="666" y="1"/>
                </a:moveTo>
                <a:cubicBezTo>
                  <a:pt x="654" y="1"/>
                  <a:pt x="640" y="1"/>
                  <a:pt x="627" y="1"/>
                </a:cubicBezTo>
                <a:cubicBezTo>
                  <a:pt x="257" y="15"/>
                  <a:pt x="1" y="132"/>
                  <a:pt x="19" y="481"/>
                </a:cubicBezTo>
                <a:cubicBezTo>
                  <a:pt x="74" y="1541"/>
                  <a:pt x="46" y="2609"/>
                  <a:pt x="257" y="3658"/>
                </a:cubicBezTo>
                <a:cubicBezTo>
                  <a:pt x="288" y="3809"/>
                  <a:pt x="248" y="4010"/>
                  <a:pt x="461" y="4034"/>
                </a:cubicBezTo>
                <a:cubicBezTo>
                  <a:pt x="479" y="4036"/>
                  <a:pt x="498" y="4038"/>
                  <a:pt x="516" y="4038"/>
                </a:cubicBezTo>
                <a:cubicBezTo>
                  <a:pt x="659" y="4038"/>
                  <a:pt x="794" y="3962"/>
                  <a:pt x="866" y="3835"/>
                </a:cubicBezTo>
                <a:cubicBezTo>
                  <a:pt x="1127" y="3406"/>
                  <a:pt x="1561" y="3039"/>
                  <a:pt x="1322" y="2474"/>
                </a:cubicBezTo>
                <a:cubicBezTo>
                  <a:pt x="1309" y="1822"/>
                  <a:pt x="1322" y="1197"/>
                  <a:pt x="1276" y="575"/>
                </a:cubicBezTo>
                <a:cubicBezTo>
                  <a:pt x="1249" y="231"/>
                  <a:pt x="1085" y="1"/>
                  <a:pt x="6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8"/>
          <p:cNvSpPr/>
          <p:nvPr/>
        </p:nvSpPr>
        <p:spPr>
          <a:xfrm>
            <a:off x="2944000" y="4068813"/>
            <a:ext cx="49475" cy="77275"/>
          </a:xfrm>
          <a:custGeom>
            <a:avLst/>
            <a:gdLst/>
            <a:ahLst/>
            <a:cxnLst/>
            <a:rect l="l" t="t" r="r" b="b"/>
            <a:pathLst>
              <a:path w="1979" h="3091" extrusionOk="0">
                <a:moveTo>
                  <a:pt x="734" y="1"/>
                </a:moveTo>
                <a:cubicBezTo>
                  <a:pt x="691" y="1"/>
                  <a:pt x="644" y="6"/>
                  <a:pt x="593" y="17"/>
                </a:cubicBezTo>
                <a:cubicBezTo>
                  <a:pt x="209" y="101"/>
                  <a:pt x="76" y="404"/>
                  <a:pt x="0" y="817"/>
                </a:cubicBezTo>
                <a:cubicBezTo>
                  <a:pt x="275" y="1408"/>
                  <a:pt x="388" y="2120"/>
                  <a:pt x="675" y="2757"/>
                </a:cubicBezTo>
                <a:cubicBezTo>
                  <a:pt x="775" y="2981"/>
                  <a:pt x="1058" y="3091"/>
                  <a:pt x="1336" y="3091"/>
                </a:cubicBezTo>
                <a:cubicBezTo>
                  <a:pt x="1432" y="3091"/>
                  <a:pt x="1527" y="3078"/>
                  <a:pt x="1614" y="3052"/>
                </a:cubicBezTo>
                <a:cubicBezTo>
                  <a:pt x="1979" y="2943"/>
                  <a:pt x="1824" y="2639"/>
                  <a:pt x="1741" y="2367"/>
                </a:cubicBezTo>
                <a:cubicBezTo>
                  <a:pt x="1555" y="1763"/>
                  <a:pt x="1416" y="1145"/>
                  <a:pt x="1240" y="538"/>
                </a:cubicBezTo>
                <a:cubicBezTo>
                  <a:pt x="1161" y="265"/>
                  <a:pt x="1043" y="1"/>
                  <a:pt x="7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a:off x="2983025" y="4040288"/>
            <a:ext cx="66875" cy="56575"/>
          </a:xfrm>
          <a:custGeom>
            <a:avLst/>
            <a:gdLst/>
            <a:ahLst/>
            <a:cxnLst/>
            <a:rect l="l" t="t" r="r" b="b"/>
            <a:pathLst>
              <a:path w="2675" h="2263" extrusionOk="0">
                <a:moveTo>
                  <a:pt x="672" y="1"/>
                </a:moveTo>
                <a:cubicBezTo>
                  <a:pt x="245" y="1"/>
                  <a:pt x="385" y="529"/>
                  <a:pt x="130" y="698"/>
                </a:cubicBezTo>
                <a:cubicBezTo>
                  <a:pt x="0" y="784"/>
                  <a:pt x="116" y="980"/>
                  <a:pt x="198" y="1025"/>
                </a:cubicBezTo>
                <a:cubicBezTo>
                  <a:pt x="798" y="1351"/>
                  <a:pt x="1118" y="2098"/>
                  <a:pt x="1904" y="2146"/>
                </a:cubicBezTo>
                <a:cubicBezTo>
                  <a:pt x="2017" y="2153"/>
                  <a:pt x="2139" y="2263"/>
                  <a:pt x="2249" y="2263"/>
                </a:cubicBezTo>
                <a:cubicBezTo>
                  <a:pt x="2305" y="2263"/>
                  <a:pt x="2358" y="2234"/>
                  <a:pt x="2405" y="2148"/>
                </a:cubicBezTo>
                <a:cubicBezTo>
                  <a:pt x="2517" y="1940"/>
                  <a:pt x="2675" y="1710"/>
                  <a:pt x="2411" y="1452"/>
                </a:cubicBezTo>
                <a:cubicBezTo>
                  <a:pt x="2054" y="1104"/>
                  <a:pt x="1776" y="682"/>
                  <a:pt x="1333" y="417"/>
                </a:cubicBezTo>
                <a:cubicBezTo>
                  <a:pt x="1135" y="299"/>
                  <a:pt x="1036" y="39"/>
                  <a:pt x="792" y="12"/>
                </a:cubicBezTo>
                <a:cubicBezTo>
                  <a:pt x="747" y="5"/>
                  <a:pt x="708" y="1"/>
                  <a:pt x="6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3765550" y="3700675"/>
            <a:ext cx="547450" cy="712800"/>
          </a:xfrm>
          <a:custGeom>
            <a:avLst/>
            <a:gdLst/>
            <a:ahLst/>
            <a:cxnLst/>
            <a:rect l="l" t="t" r="r" b="b"/>
            <a:pathLst>
              <a:path w="21898" h="28512" extrusionOk="0">
                <a:moveTo>
                  <a:pt x="11818" y="0"/>
                </a:moveTo>
                <a:cubicBezTo>
                  <a:pt x="11504" y="0"/>
                  <a:pt x="11186" y="28"/>
                  <a:pt x="10867" y="123"/>
                </a:cubicBezTo>
                <a:cubicBezTo>
                  <a:pt x="10352" y="278"/>
                  <a:pt x="9768" y="221"/>
                  <a:pt x="9237" y="346"/>
                </a:cubicBezTo>
                <a:cubicBezTo>
                  <a:pt x="8999" y="402"/>
                  <a:pt x="8758" y="353"/>
                  <a:pt x="8543" y="433"/>
                </a:cubicBezTo>
                <a:cubicBezTo>
                  <a:pt x="8210" y="557"/>
                  <a:pt x="7864" y="714"/>
                  <a:pt x="7548" y="812"/>
                </a:cubicBezTo>
                <a:cubicBezTo>
                  <a:pt x="6823" y="1034"/>
                  <a:pt x="6224" y="1461"/>
                  <a:pt x="5542" y="1737"/>
                </a:cubicBezTo>
                <a:cubicBezTo>
                  <a:pt x="5379" y="1802"/>
                  <a:pt x="5179" y="1853"/>
                  <a:pt x="5196" y="2086"/>
                </a:cubicBezTo>
                <a:cubicBezTo>
                  <a:pt x="5147" y="2066"/>
                  <a:pt x="5101" y="2057"/>
                  <a:pt x="5058" y="2057"/>
                </a:cubicBezTo>
                <a:cubicBezTo>
                  <a:pt x="4930" y="2057"/>
                  <a:pt x="4831" y="2138"/>
                  <a:pt x="4781" y="2248"/>
                </a:cubicBezTo>
                <a:cubicBezTo>
                  <a:pt x="4699" y="2428"/>
                  <a:pt x="4540" y="2490"/>
                  <a:pt x="4402" y="2602"/>
                </a:cubicBezTo>
                <a:cubicBezTo>
                  <a:pt x="3965" y="2957"/>
                  <a:pt x="3435" y="3287"/>
                  <a:pt x="3183" y="3748"/>
                </a:cubicBezTo>
                <a:cubicBezTo>
                  <a:pt x="2912" y="4242"/>
                  <a:pt x="2447" y="4589"/>
                  <a:pt x="2233" y="5108"/>
                </a:cubicBezTo>
                <a:cubicBezTo>
                  <a:pt x="2057" y="5535"/>
                  <a:pt x="1786" y="5913"/>
                  <a:pt x="1520" y="6299"/>
                </a:cubicBezTo>
                <a:cubicBezTo>
                  <a:pt x="1240" y="6705"/>
                  <a:pt x="1045" y="7183"/>
                  <a:pt x="835" y="7640"/>
                </a:cubicBezTo>
                <a:cubicBezTo>
                  <a:pt x="638" y="8069"/>
                  <a:pt x="533" y="8523"/>
                  <a:pt x="423" y="8949"/>
                </a:cubicBezTo>
                <a:cubicBezTo>
                  <a:pt x="274" y="9527"/>
                  <a:pt x="285" y="10157"/>
                  <a:pt x="204" y="10761"/>
                </a:cubicBezTo>
                <a:cubicBezTo>
                  <a:pt x="177" y="10961"/>
                  <a:pt x="392" y="11122"/>
                  <a:pt x="324" y="11271"/>
                </a:cubicBezTo>
                <a:cubicBezTo>
                  <a:pt x="1" y="11988"/>
                  <a:pt x="410" y="12680"/>
                  <a:pt x="374" y="13392"/>
                </a:cubicBezTo>
                <a:cubicBezTo>
                  <a:pt x="346" y="13961"/>
                  <a:pt x="624" y="14540"/>
                  <a:pt x="740" y="15119"/>
                </a:cubicBezTo>
                <a:cubicBezTo>
                  <a:pt x="902" y="15929"/>
                  <a:pt x="1282" y="16658"/>
                  <a:pt x="1621" y="17403"/>
                </a:cubicBezTo>
                <a:cubicBezTo>
                  <a:pt x="1791" y="17776"/>
                  <a:pt x="2050" y="18107"/>
                  <a:pt x="2249" y="18448"/>
                </a:cubicBezTo>
                <a:cubicBezTo>
                  <a:pt x="2482" y="18846"/>
                  <a:pt x="2694" y="19258"/>
                  <a:pt x="2882" y="19680"/>
                </a:cubicBezTo>
                <a:cubicBezTo>
                  <a:pt x="3259" y="20528"/>
                  <a:pt x="3875" y="21249"/>
                  <a:pt x="4342" y="22052"/>
                </a:cubicBezTo>
                <a:cubicBezTo>
                  <a:pt x="4530" y="22374"/>
                  <a:pt x="4842" y="22638"/>
                  <a:pt x="5043" y="22934"/>
                </a:cubicBezTo>
                <a:cubicBezTo>
                  <a:pt x="5402" y="23464"/>
                  <a:pt x="5754" y="23985"/>
                  <a:pt x="6212" y="24441"/>
                </a:cubicBezTo>
                <a:cubicBezTo>
                  <a:pt x="6429" y="24657"/>
                  <a:pt x="6636" y="24867"/>
                  <a:pt x="6793" y="25140"/>
                </a:cubicBezTo>
                <a:cubicBezTo>
                  <a:pt x="7047" y="25580"/>
                  <a:pt x="7461" y="25919"/>
                  <a:pt x="7776" y="26315"/>
                </a:cubicBezTo>
                <a:cubicBezTo>
                  <a:pt x="8091" y="26711"/>
                  <a:pt x="8367" y="27113"/>
                  <a:pt x="8766" y="27456"/>
                </a:cubicBezTo>
                <a:cubicBezTo>
                  <a:pt x="8967" y="27629"/>
                  <a:pt x="9285" y="27850"/>
                  <a:pt x="9308" y="28235"/>
                </a:cubicBezTo>
                <a:cubicBezTo>
                  <a:pt x="9315" y="28359"/>
                  <a:pt x="9410" y="28511"/>
                  <a:pt x="9595" y="28511"/>
                </a:cubicBezTo>
                <a:cubicBezTo>
                  <a:pt x="9666" y="28511"/>
                  <a:pt x="9750" y="28489"/>
                  <a:pt x="9848" y="28434"/>
                </a:cubicBezTo>
                <a:cubicBezTo>
                  <a:pt x="10142" y="28269"/>
                  <a:pt x="10367" y="28073"/>
                  <a:pt x="10618" y="27869"/>
                </a:cubicBezTo>
                <a:cubicBezTo>
                  <a:pt x="11399" y="27238"/>
                  <a:pt x="11999" y="26432"/>
                  <a:pt x="12851" y="25874"/>
                </a:cubicBezTo>
                <a:cubicBezTo>
                  <a:pt x="13152" y="25676"/>
                  <a:pt x="13335" y="25338"/>
                  <a:pt x="13630" y="25096"/>
                </a:cubicBezTo>
                <a:cubicBezTo>
                  <a:pt x="14123" y="24692"/>
                  <a:pt x="14608" y="24260"/>
                  <a:pt x="14941" y="23698"/>
                </a:cubicBezTo>
                <a:cubicBezTo>
                  <a:pt x="15044" y="23525"/>
                  <a:pt x="15387" y="23385"/>
                  <a:pt x="15460" y="23274"/>
                </a:cubicBezTo>
                <a:cubicBezTo>
                  <a:pt x="15673" y="22949"/>
                  <a:pt x="15923" y="22684"/>
                  <a:pt x="16183" y="22399"/>
                </a:cubicBezTo>
                <a:cubicBezTo>
                  <a:pt x="16478" y="22075"/>
                  <a:pt x="16647" y="21650"/>
                  <a:pt x="17039" y="21384"/>
                </a:cubicBezTo>
                <a:cubicBezTo>
                  <a:pt x="17152" y="21306"/>
                  <a:pt x="17109" y="21068"/>
                  <a:pt x="17329" y="21068"/>
                </a:cubicBezTo>
                <a:cubicBezTo>
                  <a:pt x="17336" y="21068"/>
                  <a:pt x="17343" y="21068"/>
                  <a:pt x="17351" y="21069"/>
                </a:cubicBezTo>
                <a:cubicBezTo>
                  <a:pt x="17359" y="20610"/>
                  <a:pt x="17803" y="20374"/>
                  <a:pt x="18043" y="20092"/>
                </a:cubicBezTo>
                <a:cubicBezTo>
                  <a:pt x="18515" y="19537"/>
                  <a:pt x="18890" y="18917"/>
                  <a:pt x="19360" y="18361"/>
                </a:cubicBezTo>
                <a:cubicBezTo>
                  <a:pt x="19580" y="18102"/>
                  <a:pt x="19868" y="17769"/>
                  <a:pt x="19926" y="17357"/>
                </a:cubicBezTo>
                <a:cubicBezTo>
                  <a:pt x="19958" y="17131"/>
                  <a:pt x="20090" y="16918"/>
                  <a:pt x="20279" y="16728"/>
                </a:cubicBezTo>
                <a:cubicBezTo>
                  <a:pt x="20400" y="16606"/>
                  <a:pt x="20697" y="16484"/>
                  <a:pt x="20522" y="16189"/>
                </a:cubicBezTo>
                <a:cubicBezTo>
                  <a:pt x="20486" y="16128"/>
                  <a:pt x="20591" y="15902"/>
                  <a:pt x="20660" y="15888"/>
                </a:cubicBezTo>
                <a:cubicBezTo>
                  <a:pt x="20997" y="15820"/>
                  <a:pt x="20891" y="15543"/>
                  <a:pt x="20968" y="15362"/>
                </a:cubicBezTo>
                <a:cubicBezTo>
                  <a:pt x="21132" y="14975"/>
                  <a:pt x="21035" y="14550"/>
                  <a:pt x="21131" y="14146"/>
                </a:cubicBezTo>
                <a:cubicBezTo>
                  <a:pt x="21170" y="13977"/>
                  <a:pt x="21390" y="13789"/>
                  <a:pt x="21309" y="13733"/>
                </a:cubicBezTo>
                <a:cubicBezTo>
                  <a:pt x="20965" y="13491"/>
                  <a:pt x="21613" y="13250"/>
                  <a:pt x="21281" y="13043"/>
                </a:cubicBezTo>
                <a:cubicBezTo>
                  <a:pt x="21716" y="12907"/>
                  <a:pt x="21175" y="12420"/>
                  <a:pt x="21586" y="12277"/>
                </a:cubicBezTo>
                <a:cubicBezTo>
                  <a:pt x="21381" y="12084"/>
                  <a:pt x="21898" y="11828"/>
                  <a:pt x="21525" y="11649"/>
                </a:cubicBezTo>
                <a:cubicBezTo>
                  <a:pt x="21551" y="11605"/>
                  <a:pt x="21573" y="11559"/>
                  <a:pt x="21602" y="11516"/>
                </a:cubicBezTo>
                <a:cubicBezTo>
                  <a:pt x="21791" y="11237"/>
                  <a:pt x="21793" y="10930"/>
                  <a:pt x="21696" y="10630"/>
                </a:cubicBezTo>
                <a:cubicBezTo>
                  <a:pt x="21679" y="10575"/>
                  <a:pt x="21541" y="10550"/>
                  <a:pt x="21587" y="10427"/>
                </a:cubicBezTo>
                <a:cubicBezTo>
                  <a:pt x="21763" y="9957"/>
                  <a:pt x="21484" y="9463"/>
                  <a:pt x="21658" y="8998"/>
                </a:cubicBezTo>
                <a:cubicBezTo>
                  <a:pt x="21698" y="8891"/>
                  <a:pt x="21652" y="8785"/>
                  <a:pt x="21670" y="8731"/>
                </a:cubicBezTo>
                <a:cubicBezTo>
                  <a:pt x="21778" y="8397"/>
                  <a:pt x="21493" y="8125"/>
                  <a:pt x="21565" y="7697"/>
                </a:cubicBezTo>
                <a:cubicBezTo>
                  <a:pt x="21703" y="7160"/>
                  <a:pt x="21100" y="6712"/>
                  <a:pt x="21050" y="6113"/>
                </a:cubicBezTo>
                <a:cubicBezTo>
                  <a:pt x="21027" y="5829"/>
                  <a:pt x="20726" y="5614"/>
                  <a:pt x="20671" y="5390"/>
                </a:cubicBezTo>
                <a:cubicBezTo>
                  <a:pt x="20541" y="4864"/>
                  <a:pt x="19859" y="4738"/>
                  <a:pt x="19829" y="4191"/>
                </a:cubicBezTo>
                <a:cubicBezTo>
                  <a:pt x="19221" y="3850"/>
                  <a:pt x="18853" y="3267"/>
                  <a:pt x="18333" y="2843"/>
                </a:cubicBezTo>
                <a:cubicBezTo>
                  <a:pt x="17523" y="2183"/>
                  <a:pt x="16672" y="1570"/>
                  <a:pt x="15741" y="1072"/>
                </a:cubicBezTo>
                <a:cubicBezTo>
                  <a:pt x="15385" y="880"/>
                  <a:pt x="14988" y="718"/>
                  <a:pt x="14651" y="529"/>
                </a:cubicBezTo>
                <a:cubicBezTo>
                  <a:pt x="14022" y="177"/>
                  <a:pt x="13354" y="77"/>
                  <a:pt x="12691" y="40"/>
                </a:cubicBezTo>
                <a:cubicBezTo>
                  <a:pt x="12403" y="24"/>
                  <a:pt x="12112" y="0"/>
                  <a:pt x="1181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a:off x="3758350" y="3691275"/>
            <a:ext cx="561850" cy="731525"/>
          </a:xfrm>
          <a:custGeom>
            <a:avLst/>
            <a:gdLst/>
            <a:ahLst/>
            <a:cxnLst/>
            <a:rect l="l" t="t" r="r" b="b"/>
            <a:pathLst>
              <a:path w="22474" h="29261" extrusionOk="0">
                <a:moveTo>
                  <a:pt x="12261" y="1259"/>
                </a:moveTo>
                <a:cubicBezTo>
                  <a:pt x="12380" y="1259"/>
                  <a:pt x="12499" y="1280"/>
                  <a:pt x="12620" y="1348"/>
                </a:cubicBezTo>
                <a:cubicBezTo>
                  <a:pt x="12625" y="1351"/>
                  <a:pt x="12638" y="1353"/>
                  <a:pt x="12656" y="1353"/>
                </a:cubicBezTo>
                <a:cubicBezTo>
                  <a:pt x="12740" y="1353"/>
                  <a:pt x="12937" y="1323"/>
                  <a:pt x="13082" y="1323"/>
                </a:cubicBezTo>
                <a:cubicBezTo>
                  <a:pt x="13100" y="1323"/>
                  <a:pt x="13117" y="1324"/>
                  <a:pt x="13133" y="1325"/>
                </a:cubicBezTo>
                <a:cubicBezTo>
                  <a:pt x="13479" y="1347"/>
                  <a:pt x="13798" y="1420"/>
                  <a:pt x="14125" y="1600"/>
                </a:cubicBezTo>
                <a:cubicBezTo>
                  <a:pt x="14326" y="1708"/>
                  <a:pt x="14676" y="1692"/>
                  <a:pt x="14889" y="1858"/>
                </a:cubicBezTo>
                <a:cubicBezTo>
                  <a:pt x="15537" y="2363"/>
                  <a:pt x="16359" y="2605"/>
                  <a:pt x="16949" y="3221"/>
                </a:cubicBezTo>
                <a:cubicBezTo>
                  <a:pt x="17316" y="3605"/>
                  <a:pt x="17793" y="3930"/>
                  <a:pt x="18199" y="4294"/>
                </a:cubicBezTo>
                <a:cubicBezTo>
                  <a:pt x="18460" y="4527"/>
                  <a:pt x="18754" y="4737"/>
                  <a:pt x="18990" y="5017"/>
                </a:cubicBezTo>
                <a:cubicBezTo>
                  <a:pt x="19231" y="5304"/>
                  <a:pt x="19377" y="5715"/>
                  <a:pt x="19809" y="5841"/>
                </a:cubicBezTo>
                <a:cubicBezTo>
                  <a:pt x="19722" y="6060"/>
                  <a:pt x="19927" y="6174"/>
                  <a:pt x="19991" y="6339"/>
                </a:cubicBezTo>
                <a:cubicBezTo>
                  <a:pt x="20229" y="6960"/>
                  <a:pt x="20512" y="7586"/>
                  <a:pt x="20602" y="8233"/>
                </a:cubicBezTo>
                <a:cubicBezTo>
                  <a:pt x="20671" y="8738"/>
                  <a:pt x="20686" y="9281"/>
                  <a:pt x="20786" y="9767"/>
                </a:cubicBezTo>
                <a:cubicBezTo>
                  <a:pt x="20873" y="10185"/>
                  <a:pt x="20740" y="10578"/>
                  <a:pt x="20852" y="11001"/>
                </a:cubicBezTo>
                <a:cubicBezTo>
                  <a:pt x="20973" y="11457"/>
                  <a:pt x="20814" y="12008"/>
                  <a:pt x="20674" y="12491"/>
                </a:cubicBezTo>
                <a:cubicBezTo>
                  <a:pt x="20541" y="12953"/>
                  <a:pt x="20511" y="13424"/>
                  <a:pt x="20459" y="13888"/>
                </a:cubicBezTo>
                <a:cubicBezTo>
                  <a:pt x="20440" y="14050"/>
                  <a:pt x="20356" y="14186"/>
                  <a:pt x="20334" y="14343"/>
                </a:cubicBezTo>
                <a:cubicBezTo>
                  <a:pt x="20260" y="14868"/>
                  <a:pt x="20157" y="15423"/>
                  <a:pt x="19953" y="15891"/>
                </a:cubicBezTo>
                <a:cubicBezTo>
                  <a:pt x="19714" y="16440"/>
                  <a:pt x="19437" y="17009"/>
                  <a:pt x="19065" y="17506"/>
                </a:cubicBezTo>
                <a:cubicBezTo>
                  <a:pt x="18660" y="18051"/>
                  <a:pt x="18331" y="18641"/>
                  <a:pt x="17937" y="19193"/>
                </a:cubicBezTo>
                <a:cubicBezTo>
                  <a:pt x="17625" y="19629"/>
                  <a:pt x="17281" y="20039"/>
                  <a:pt x="16955" y="20463"/>
                </a:cubicBezTo>
                <a:cubicBezTo>
                  <a:pt x="16558" y="20978"/>
                  <a:pt x="16131" y="21478"/>
                  <a:pt x="15669" y="21942"/>
                </a:cubicBezTo>
                <a:cubicBezTo>
                  <a:pt x="15518" y="22092"/>
                  <a:pt x="15481" y="22279"/>
                  <a:pt x="15367" y="22435"/>
                </a:cubicBezTo>
                <a:cubicBezTo>
                  <a:pt x="14978" y="22970"/>
                  <a:pt x="14410" y="23340"/>
                  <a:pt x="14025" y="23879"/>
                </a:cubicBezTo>
                <a:cubicBezTo>
                  <a:pt x="13738" y="24279"/>
                  <a:pt x="13335" y="24607"/>
                  <a:pt x="12969" y="24952"/>
                </a:cubicBezTo>
                <a:cubicBezTo>
                  <a:pt x="12341" y="25544"/>
                  <a:pt x="11688" y="26112"/>
                  <a:pt x="11076" y="26719"/>
                </a:cubicBezTo>
                <a:cubicBezTo>
                  <a:pt x="10799" y="26994"/>
                  <a:pt x="10485" y="27233"/>
                  <a:pt x="10225" y="27516"/>
                </a:cubicBezTo>
                <a:cubicBezTo>
                  <a:pt x="10127" y="27622"/>
                  <a:pt x="10051" y="27662"/>
                  <a:pt x="9988" y="27662"/>
                </a:cubicBezTo>
                <a:cubicBezTo>
                  <a:pt x="9881" y="27662"/>
                  <a:pt x="9809" y="27550"/>
                  <a:pt x="9722" y="27447"/>
                </a:cubicBezTo>
                <a:cubicBezTo>
                  <a:pt x="9436" y="27108"/>
                  <a:pt x="9271" y="26694"/>
                  <a:pt x="8960" y="26366"/>
                </a:cubicBezTo>
                <a:cubicBezTo>
                  <a:pt x="8499" y="25884"/>
                  <a:pt x="8167" y="25312"/>
                  <a:pt x="7776" y="24785"/>
                </a:cubicBezTo>
                <a:cubicBezTo>
                  <a:pt x="7322" y="24173"/>
                  <a:pt x="6774" y="23617"/>
                  <a:pt x="6303" y="23004"/>
                </a:cubicBezTo>
                <a:cubicBezTo>
                  <a:pt x="5757" y="22292"/>
                  <a:pt x="5282" y="21540"/>
                  <a:pt x="4843" y="20769"/>
                </a:cubicBezTo>
                <a:cubicBezTo>
                  <a:pt x="4545" y="20249"/>
                  <a:pt x="4194" y="19763"/>
                  <a:pt x="3923" y="19222"/>
                </a:cubicBezTo>
                <a:cubicBezTo>
                  <a:pt x="3592" y="18560"/>
                  <a:pt x="3273" y="17885"/>
                  <a:pt x="2869" y="17252"/>
                </a:cubicBezTo>
                <a:cubicBezTo>
                  <a:pt x="2679" y="16954"/>
                  <a:pt x="2678" y="16540"/>
                  <a:pt x="2471" y="16258"/>
                </a:cubicBezTo>
                <a:cubicBezTo>
                  <a:pt x="2202" y="15893"/>
                  <a:pt x="2200" y="15466"/>
                  <a:pt x="2079" y="15080"/>
                </a:cubicBezTo>
                <a:cubicBezTo>
                  <a:pt x="1956" y="14686"/>
                  <a:pt x="1798" y="14276"/>
                  <a:pt x="1815" y="13823"/>
                </a:cubicBezTo>
                <a:cubicBezTo>
                  <a:pt x="1831" y="13399"/>
                  <a:pt x="1668" y="12964"/>
                  <a:pt x="1663" y="12526"/>
                </a:cubicBezTo>
                <a:cubicBezTo>
                  <a:pt x="1658" y="11926"/>
                  <a:pt x="1698" y="11306"/>
                  <a:pt x="1636" y="10733"/>
                </a:cubicBezTo>
                <a:cubicBezTo>
                  <a:pt x="1588" y="10291"/>
                  <a:pt x="1886" y="9884"/>
                  <a:pt x="1669" y="9466"/>
                </a:cubicBezTo>
                <a:cubicBezTo>
                  <a:pt x="1657" y="9441"/>
                  <a:pt x="1740" y="9383"/>
                  <a:pt x="1740" y="9340"/>
                </a:cubicBezTo>
                <a:cubicBezTo>
                  <a:pt x="1740" y="9210"/>
                  <a:pt x="2155" y="9133"/>
                  <a:pt x="1795" y="8958"/>
                </a:cubicBezTo>
                <a:cubicBezTo>
                  <a:pt x="1768" y="8945"/>
                  <a:pt x="1814" y="8875"/>
                  <a:pt x="1859" y="8835"/>
                </a:cubicBezTo>
                <a:cubicBezTo>
                  <a:pt x="1994" y="8718"/>
                  <a:pt x="2129" y="8647"/>
                  <a:pt x="2039" y="8385"/>
                </a:cubicBezTo>
                <a:cubicBezTo>
                  <a:pt x="1980" y="8216"/>
                  <a:pt x="2251" y="7955"/>
                  <a:pt x="2365" y="7733"/>
                </a:cubicBezTo>
                <a:cubicBezTo>
                  <a:pt x="2613" y="7247"/>
                  <a:pt x="2890" y="6770"/>
                  <a:pt x="3259" y="6334"/>
                </a:cubicBezTo>
                <a:cubicBezTo>
                  <a:pt x="3437" y="6124"/>
                  <a:pt x="3713" y="5812"/>
                  <a:pt x="3679" y="5444"/>
                </a:cubicBezTo>
                <a:cubicBezTo>
                  <a:pt x="3678" y="5422"/>
                  <a:pt x="3680" y="5385"/>
                  <a:pt x="3694" y="5378"/>
                </a:cubicBezTo>
                <a:cubicBezTo>
                  <a:pt x="4276" y="5076"/>
                  <a:pt x="4397" y="4363"/>
                  <a:pt x="4939" y="4060"/>
                </a:cubicBezTo>
                <a:cubicBezTo>
                  <a:pt x="5449" y="3776"/>
                  <a:pt x="5654" y="3138"/>
                  <a:pt x="6307" y="3049"/>
                </a:cubicBezTo>
                <a:cubicBezTo>
                  <a:pt x="6484" y="2597"/>
                  <a:pt x="7017" y="2606"/>
                  <a:pt x="7355" y="2357"/>
                </a:cubicBezTo>
                <a:cubicBezTo>
                  <a:pt x="7578" y="2192"/>
                  <a:pt x="7940" y="2110"/>
                  <a:pt x="8189" y="1912"/>
                </a:cubicBezTo>
                <a:cubicBezTo>
                  <a:pt x="8238" y="1984"/>
                  <a:pt x="8274" y="2007"/>
                  <a:pt x="8300" y="2007"/>
                </a:cubicBezTo>
                <a:cubicBezTo>
                  <a:pt x="8315" y="2007"/>
                  <a:pt x="8328" y="1999"/>
                  <a:pt x="8338" y="1989"/>
                </a:cubicBezTo>
                <a:cubicBezTo>
                  <a:pt x="8828" y="1501"/>
                  <a:pt x="9519" y="1650"/>
                  <a:pt x="10114" y="1502"/>
                </a:cubicBezTo>
                <a:cubicBezTo>
                  <a:pt x="10625" y="1375"/>
                  <a:pt x="11170" y="1343"/>
                  <a:pt x="11702" y="1321"/>
                </a:cubicBezTo>
                <a:cubicBezTo>
                  <a:pt x="11884" y="1314"/>
                  <a:pt x="12071" y="1259"/>
                  <a:pt x="12261" y="1259"/>
                </a:cubicBezTo>
                <a:close/>
                <a:moveTo>
                  <a:pt x="12129" y="1"/>
                </a:moveTo>
                <a:cubicBezTo>
                  <a:pt x="11806" y="1"/>
                  <a:pt x="11480" y="29"/>
                  <a:pt x="11154" y="127"/>
                </a:cubicBezTo>
                <a:cubicBezTo>
                  <a:pt x="10624" y="286"/>
                  <a:pt x="10026" y="226"/>
                  <a:pt x="9481" y="354"/>
                </a:cubicBezTo>
                <a:cubicBezTo>
                  <a:pt x="9236" y="413"/>
                  <a:pt x="8989" y="362"/>
                  <a:pt x="8768" y="444"/>
                </a:cubicBezTo>
                <a:cubicBezTo>
                  <a:pt x="8426" y="571"/>
                  <a:pt x="8072" y="733"/>
                  <a:pt x="7747" y="833"/>
                </a:cubicBezTo>
                <a:cubicBezTo>
                  <a:pt x="7002" y="1061"/>
                  <a:pt x="6388" y="1499"/>
                  <a:pt x="5687" y="1783"/>
                </a:cubicBezTo>
                <a:cubicBezTo>
                  <a:pt x="5521" y="1850"/>
                  <a:pt x="5315" y="1901"/>
                  <a:pt x="5332" y="2141"/>
                </a:cubicBezTo>
                <a:cubicBezTo>
                  <a:pt x="5282" y="2120"/>
                  <a:pt x="5235" y="2111"/>
                  <a:pt x="5191" y="2111"/>
                </a:cubicBezTo>
                <a:cubicBezTo>
                  <a:pt x="5060" y="2111"/>
                  <a:pt x="4959" y="2194"/>
                  <a:pt x="4907" y="2307"/>
                </a:cubicBezTo>
                <a:cubicBezTo>
                  <a:pt x="4823" y="2492"/>
                  <a:pt x="4660" y="2556"/>
                  <a:pt x="4518" y="2671"/>
                </a:cubicBezTo>
                <a:cubicBezTo>
                  <a:pt x="4069" y="3035"/>
                  <a:pt x="3526" y="3374"/>
                  <a:pt x="3266" y="3847"/>
                </a:cubicBezTo>
                <a:cubicBezTo>
                  <a:pt x="2989" y="4353"/>
                  <a:pt x="2511" y="4710"/>
                  <a:pt x="2292" y="5243"/>
                </a:cubicBezTo>
                <a:cubicBezTo>
                  <a:pt x="2111" y="5679"/>
                  <a:pt x="1832" y="6067"/>
                  <a:pt x="1559" y="6464"/>
                </a:cubicBezTo>
                <a:cubicBezTo>
                  <a:pt x="1272" y="6880"/>
                  <a:pt x="1072" y="7371"/>
                  <a:pt x="857" y="7840"/>
                </a:cubicBezTo>
                <a:cubicBezTo>
                  <a:pt x="655" y="8280"/>
                  <a:pt x="546" y="8746"/>
                  <a:pt x="434" y="9183"/>
                </a:cubicBezTo>
                <a:cubicBezTo>
                  <a:pt x="281" y="9777"/>
                  <a:pt x="292" y="10423"/>
                  <a:pt x="209" y="11043"/>
                </a:cubicBezTo>
                <a:cubicBezTo>
                  <a:pt x="181" y="11247"/>
                  <a:pt x="402" y="11413"/>
                  <a:pt x="333" y="11567"/>
                </a:cubicBezTo>
                <a:cubicBezTo>
                  <a:pt x="1" y="12301"/>
                  <a:pt x="421" y="13013"/>
                  <a:pt x="384" y="13744"/>
                </a:cubicBezTo>
                <a:cubicBezTo>
                  <a:pt x="356" y="14327"/>
                  <a:pt x="640" y="14921"/>
                  <a:pt x="759" y="15516"/>
                </a:cubicBezTo>
                <a:cubicBezTo>
                  <a:pt x="925" y="16346"/>
                  <a:pt x="1316" y="17095"/>
                  <a:pt x="1664" y="17860"/>
                </a:cubicBezTo>
                <a:cubicBezTo>
                  <a:pt x="1839" y="18241"/>
                  <a:pt x="2105" y="18583"/>
                  <a:pt x="2309" y="18931"/>
                </a:cubicBezTo>
                <a:cubicBezTo>
                  <a:pt x="2548" y="19342"/>
                  <a:pt x="2764" y="19764"/>
                  <a:pt x="2957" y="20197"/>
                </a:cubicBezTo>
                <a:cubicBezTo>
                  <a:pt x="3346" y="21066"/>
                  <a:pt x="3976" y="21807"/>
                  <a:pt x="4456" y="22631"/>
                </a:cubicBezTo>
                <a:cubicBezTo>
                  <a:pt x="4649" y="22962"/>
                  <a:pt x="4970" y="23233"/>
                  <a:pt x="5175" y="23535"/>
                </a:cubicBezTo>
                <a:cubicBezTo>
                  <a:pt x="5544" y="24079"/>
                  <a:pt x="5905" y="24615"/>
                  <a:pt x="6375" y="25082"/>
                </a:cubicBezTo>
                <a:cubicBezTo>
                  <a:pt x="6599" y="25304"/>
                  <a:pt x="6810" y="25520"/>
                  <a:pt x="6973" y="25801"/>
                </a:cubicBezTo>
                <a:cubicBezTo>
                  <a:pt x="7232" y="26252"/>
                  <a:pt x="7658" y="26601"/>
                  <a:pt x="7981" y="27006"/>
                </a:cubicBezTo>
                <a:cubicBezTo>
                  <a:pt x="8304" y="27412"/>
                  <a:pt x="8587" y="27824"/>
                  <a:pt x="8996" y="28177"/>
                </a:cubicBezTo>
                <a:cubicBezTo>
                  <a:pt x="9204" y="28356"/>
                  <a:pt x="9529" y="28583"/>
                  <a:pt x="9552" y="28977"/>
                </a:cubicBezTo>
                <a:cubicBezTo>
                  <a:pt x="9560" y="29105"/>
                  <a:pt x="9658" y="29261"/>
                  <a:pt x="9848" y="29261"/>
                </a:cubicBezTo>
                <a:cubicBezTo>
                  <a:pt x="9921" y="29261"/>
                  <a:pt x="10007" y="29238"/>
                  <a:pt x="10106" y="29182"/>
                </a:cubicBezTo>
                <a:cubicBezTo>
                  <a:pt x="10408" y="29014"/>
                  <a:pt x="10639" y="28810"/>
                  <a:pt x="10898" y="28601"/>
                </a:cubicBezTo>
                <a:cubicBezTo>
                  <a:pt x="11698" y="27954"/>
                  <a:pt x="12314" y="27127"/>
                  <a:pt x="13187" y="26554"/>
                </a:cubicBezTo>
                <a:cubicBezTo>
                  <a:pt x="13498" y="26352"/>
                  <a:pt x="13685" y="26005"/>
                  <a:pt x="13987" y="25757"/>
                </a:cubicBezTo>
                <a:cubicBezTo>
                  <a:pt x="14494" y="25340"/>
                  <a:pt x="14991" y="24898"/>
                  <a:pt x="15333" y="24322"/>
                </a:cubicBezTo>
                <a:cubicBezTo>
                  <a:pt x="15439" y="24144"/>
                  <a:pt x="15792" y="24001"/>
                  <a:pt x="15867" y="23886"/>
                </a:cubicBezTo>
                <a:cubicBezTo>
                  <a:pt x="16084" y="23554"/>
                  <a:pt x="16342" y="23281"/>
                  <a:pt x="16608" y="22987"/>
                </a:cubicBezTo>
                <a:cubicBezTo>
                  <a:pt x="16911" y="22656"/>
                  <a:pt x="17086" y="22220"/>
                  <a:pt x="17487" y="21945"/>
                </a:cubicBezTo>
                <a:cubicBezTo>
                  <a:pt x="17603" y="21866"/>
                  <a:pt x="17559" y="21622"/>
                  <a:pt x="17784" y="21622"/>
                </a:cubicBezTo>
                <a:cubicBezTo>
                  <a:pt x="17792" y="21622"/>
                  <a:pt x="17799" y="21622"/>
                  <a:pt x="17807" y="21623"/>
                </a:cubicBezTo>
                <a:cubicBezTo>
                  <a:pt x="17816" y="21152"/>
                  <a:pt x="18271" y="20911"/>
                  <a:pt x="18518" y="20620"/>
                </a:cubicBezTo>
                <a:cubicBezTo>
                  <a:pt x="19002" y="20051"/>
                  <a:pt x="19386" y="19414"/>
                  <a:pt x="19869" y="18845"/>
                </a:cubicBezTo>
                <a:cubicBezTo>
                  <a:pt x="20095" y="18578"/>
                  <a:pt x="20390" y="18237"/>
                  <a:pt x="20450" y="17815"/>
                </a:cubicBezTo>
                <a:cubicBezTo>
                  <a:pt x="20483" y="17582"/>
                  <a:pt x="20619" y="17363"/>
                  <a:pt x="20813" y="17169"/>
                </a:cubicBezTo>
                <a:cubicBezTo>
                  <a:pt x="20937" y="17043"/>
                  <a:pt x="21242" y="16919"/>
                  <a:pt x="21062" y="16615"/>
                </a:cubicBezTo>
                <a:cubicBezTo>
                  <a:pt x="21025" y="16552"/>
                  <a:pt x="21133" y="16320"/>
                  <a:pt x="21205" y="16306"/>
                </a:cubicBezTo>
                <a:cubicBezTo>
                  <a:pt x="21550" y="16237"/>
                  <a:pt x="21441" y="15952"/>
                  <a:pt x="21520" y="15766"/>
                </a:cubicBezTo>
                <a:cubicBezTo>
                  <a:pt x="21687" y="15369"/>
                  <a:pt x="21588" y="14933"/>
                  <a:pt x="21686" y="14518"/>
                </a:cubicBezTo>
                <a:cubicBezTo>
                  <a:pt x="21726" y="14344"/>
                  <a:pt x="21952" y="14153"/>
                  <a:pt x="21870" y="14095"/>
                </a:cubicBezTo>
                <a:cubicBezTo>
                  <a:pt x="21516" y="13846"/>
                  <a:pt x="22181" y="13599"/>
                  <a:pt x="21841" y="13386"/>
                </a:cubicBezTo>
                <a:cubicBezTo>
                  <a:pt x="22287" y="13248"/>
                  <a:pt x="21730" y="12748"/>
                  <a:pt x="22154" y="12601"/>
                </a:cubicBezTo>
                <a:cubicBezTo>
                  <a:pt x="21943" y="12403"/>
                  <a:pt x="22474" y="12140"/>
                  <a:pt x="22090" y="11957"/>
                </a:cubicBezTo>
                <a:cubicBezTo>
                  <a:pt x="22117" y="11912"/>
                  <a:pt x="22139" y="11864"/>
                  <a:pt x="22168" y="11820"/>
                </a:cubicBezTo>
                <a:cubicBezTo>
                  <a:pt x="22364" y="11533"/>
                  <a:pt x="22365" y="11218"/>
                  <a:pt x="22266" y="10910"/>
                </a:cubicBezTo>
                <a:cubicBezTo>
                  <a:pt x="22248" y="10854"/>
                  <a:pt x="22106" y="10828"/>
                  <a:pt x="22154" y="10701"/>
                </a:cubicBezTo>
                <a:cubicBezTo>
                  <a:pt x="22336" y="10220"/>
                  <a:pt x="22048" y="9715"/>
                  <a:pt x="22227" y="9236"/>
                </a:cubicBezTo>
                <a:cubicBezTo>
                  <a:pt x="22267" y="9126"/>
                  <a:pt x="22221" y="9017"/>
                  <a:pt x="22239" y="8961"/>
                </a:cubicBezTo>
                <a:cubicBezTo>
                  <a:pt x="22349" y="8619"/>
                  <a:pt x="22057" y="8338"/>
                  <a:pt x="22131" y="7901"/>
                </a:cubicBezTo>
                <a:cubicBezTo>
                  <a:pt x="22273" y="7349"/>
                  <a:pt x="21654" y="6890"/>
                  <a:pt x="21604" y="6274"/>
                </a:cubicBezTo>
                <a:cubicBezTo>
                  <a:pt x="21580" y="5981"/>
                  <a:pt x="21271" y="5762"/>
                  <a:pt x="21215" y="5532"/>
                </a:cubicBezTo>
                <a:cubicBezTo>
                  <a:pt x="21082" y="4992"/>
                  <a:pt x="20382" y="4863"/>
                  <a:pt x="20351" y="4301"/>
                </a:cubicBezTo>
                <a:cubicBezTo>
                  <a:pt x="19726" y="3952"/>
                  <a:pt x="19349" y="3353"/>
                  <a:pt x="18815" y="2917"/>
                </a:cubicBezTo>
                <a:cubicBezTo>
                  <a:pt x="17984" y="2241"/>
                  <a:pt x="17110" y="1612"/>
                  <a:pt x="16155" y="1100"/>
                </a:cubicBezTo>
                <a:cubicBezTo>
                  <a:pt x="15790" y="903"/>
                  <a:pt x="15382" y="737"/>
                  <a:pt x="15035" y="543"/>
                </a:cubicBezTo>
                <a:cubicBezTo>
                  <a:pt x="14390" y="182"/>
                  <a:pt x="13705" y="79"/>
                  <a:pt x="13025" y="41"/>
                </a:cubicBezTo>
                <a:cubicBezTo>
                  <a:pt x="12729" y="25"/>
                  <a:pt x="12430" y="1"/>
                  <a:pt x="121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p:nvPr/>
        </p:nvSpPr>
        <p:spPr>
          <a:xfrm>
            <a:off x="3877075" y="3853650"/>
            <a:ext cx="291525" cy="317775"/>
          </a:xfrm>
          <a:custGeom>
            <a:avLst/>
            <a:gdLst/>
            <a:ahLst/>
            <a:cxnLst/>
            <a:rect l="l" t="t" r="r" b="b"/>
            <a:pathLst>
              <a:path w="11661" h="12711" extrusionOk="0">
                <a:moveTo>
                  <a:pt x="3483" y="732"/>
                </a:moveTo>
                <a:cubicBezTo>
                  <a:pt x="3494" y="732"/>
                  <a:pt x="3504" y="733"/>
                  <a:pt x="3514" y="734"/>
                </a:cubicBezTo>
                <a:cubicBezTo>
                  <a:pt x="3624" y="755"/>
                  <a:pt x="3735" y="760"/>
                  <a:pt x="3845" y="760"/>
                </a:cubicBezTo>
                <a:cubicBezTo>
                  <a:pt x="3942" y="760"/>
                  <a:pt x="4038" y="756"/>
                  <a:pt x="4135" y="756"/>
                </a:cubicBezTo>
                <a:cubicBezTo>
                  <a:pt x="4312" y="756"/>
                  <a:pt x="4488" y="768"/>
                  <a:pt x="4660" y="838"/>
                </a:cubicBezTo>
                <a:cubicBezTo>
                  <a:pt x="5098" y="1018"/>
                  <a:pt x="5290" y="1393"/>
                  <a:pt x="5506" y="1725"/>
                </a:cubicBezTo>
                <a:cubicBezTo>
                  <a:pt x="5670" y="1974"/>
                  <a:pt x="5922" y="2199"/>
                  <a:pt x="5915" y="2543"/>
                </a:cubicBezTo>
                <a:cubicBezTo>
                  <a:pt x="5912" y="2802"/>
                  <a:pt x="5896" y="3059"/>
                  <a:pt x="5812" y="3295"/>
                </a:cubicBezTo>
                <a:cubicBezTo>
                  <a:pt x="5669" y="3701"/>
                  <a:pt x="5435" y="4077"/>
                  <a:pt x="5308" y="4491"/>
                </a:cubicBezTo>
                <a:cubicBezTo>
                  <a:pt x="5296" y="4530"/>
                  <a:pt x="5290" y="4585"/>
                  <a:pt x="5260" y="4607"/>
                </a:cubicBezTo>
                <a:cubicBezTo>
                  <a:pt x="4880" y="4873"/>
                  <a:pt x="5159" y="5056"/>
                  <a:pt x="5362" y="5237"/>
                </a:cubicBezTo>
                <a:cubicBezTo>
                  <a:pt x="5583" y="5434"/>
                  <a:pt x="5559" y="5652"/>
                  <a:pt x="5301" y="5830"/>
                </a:cubicBezTo>
                <a:cubicBezTo>
                  <a:pt x="5264" y="5855"/>
                  <a:pt x="5235" y="5865"/>
                  <a:pt x="5211" y="5865"/>
                </a:cubicBezTo>
                <a:cubicBezTo>
                  <a:pt x="5148" y="5865"/>
                  <a:pt x="5125" y="5795"/>
                  <a:pt x="5087" y="5761"/>
                </a:cubicBezTo>
                <a:cubicBezTo>
                  <a:pt x="4813" y="5515"/>
                  <a:pt x="4483" y="5369"/>
                  <a:pt x="4131" y="5369"/>
                </a:cubicBezTo>
                <a:cubicBezTo>
                  <a:pt x="4045" y="5369"/>
                  <a:pt x="3959" y="5378"/>
                  <a:pt x="3871" y="5396"/>
                </a:cubicBezTo>
                <a:cubicBezTo>
                  <a:pt x="3580" y="5456"/>
                  <a:pt x="3293" y="5523"/>
                  <a:pt x="3000" y="5532"/>
                </a:cubicBezTo>
                <a:cubicBezTo>
                  <a:pt x="2973" y="5532"/>
                  <a:pt x="2945" y="5533"/>
                  <a:pt x="2918" y="5533"/>
                </a:cubicBezTo>
                <a:cubicBezTo>
                  <a:pt x="2366" y="5533"/>
                  <a:pt x="1882" y="5358"/>
                  <a:pt x="1446" y="5027"/>
                </a:cubicBezTo>
                <a:cubicBezTo>
                  <a:pt x="802" y="4540"/>
                  <a:pt x="808" y="3867"/>
                  <a:pt x="814" y="3221"/>
                </a:cubicBezTo>
                <a:cubicBezTo>
                  <a:pt x="816" y="3061"/>
                  <a:pt x="881" y="2794"/>
                  <a:pt x="1055" y="2614"/>
                </a:cubicBezTo>
                <a:cubicBezTo>
                  <a:pt x="1114" y="2553"/>
                  <a:pt x="1159" y="2526"/>
                  <a:pt x="1194" y="2526"/>
                </a:cubicBezTo>
                <a:cubicBezTo>
                  <a:pt x="1242" y="2526"/>
                  <a:pt x="1272" y="2574"/>
                  <a:pt x="1299" y="2651"/>
                </a:cubicBezTo>
                <a:cubicBezTo>
                  <a:pt x="1426" y="3004"/>
                  <a:pt x="1644" y="3322"/>
                  <a:pt x="1817" y="3652"/>
                </a:cubicBezTo>
                <a:cubicBezTo>
                  <a:pt x="1929" y="3866"/>
                  <a:pt x="2187" y="4119"/>
                  <a:pt x="2581" y="4119"/>
                </a:cubicBezTo>
                <a:cubicBezTo>
                  <a:pt x="2582" y="4119"/>
                  <a:pt x="2583" y="4119"/>
                  <a:pt x="2584" y="4119"/>
                </a:cubicBezTo>
                <a:cubicBezTo>
                  <a:pt x="3330" y="4117"/>
                  <a:pt x="3738" y="3685"/>
                  <a:pt x="4152" y="3217"/>
                </a:cubicBezTo>
                <a:cubicBezTo>
                  <a:pt x="4439" y="2892"/>
                  <a:pt x="4456" y="2557"/>
                  <a:pt x="4357" y="2182"/>
                </a:cubicBezTo>
                <a:cubicBezTo>
                  <a:pt x="4328" y="2069"/>
                  <a:pt x="4285" y="1957"/>
                  <a:pt x="4196" y="1896"/>
                </a:cubicBezTo>
                <a:cubicBezTo>
                  <a:pt x="3783" y="1614"/>
                  <a:pt x="3414" y="1276"/>
                  <a:pt x="2898" y="1057"/>
                </a:cubicBezTo>
                <a:lnTo>
                  <a:pt x="2899" y="1057"/>
                </a:lnTo>
                <a:cubicBezTo>
                  <a:pt x="3109" y="939"/>
                  <a:pt x="3319" y="732"/>
                  <a:pt x="3483" y="732"/>
                </a:cubicBezTo>
                <a:close/>
                <a:moveTo>
                  <a:pt x="8479" y="8048"/>
                </a:moveTo>
                <a:cubicBezTo>
                  <a:pt x="8591" y="8066"/>
                  <a:pt x="8652" y="8133"/>
                  <a:pt x="8716" y="8201"/>
                </a:cubicBezTo>
                <a:cubicBezTo>
                  <a:pt x="9058" y="8563"/>
                  <a:pt x="9407" y="8918"/>
                  <a:pt x="9743" y="9284"/>
                </a:cubicBezTo>
                <a:cubicBezTo>
                  <a:pt x="9799" y="9345"/>
                  <a:pt x="9853" y="9396"/>
                  <a:pt x="9927" y="9432"/>
                </a:cubicBezTo>
                <a:cubicBezTo>
                  <a:pt x="10114" y="9526"/>
                  <a:pt x="10021" y="9667"/>
                  <a:pt x="9927" y="9713"/>
                </a:cubicBezTo>
                <a:cubicBezTo>
                  <a:pt x="9535" y="9907"/>
                  <a:pt x="9353" y="10294"/>
                  <a:pt x="8967" y="10501"/>
                </a:cubicBezTo>
                <a:cubicBezTo>
                  <a:pt x="8872" y="10552"/>
                  <a:pt x="8758" y="10578"/>
                  <a:pt x="8648" y="10578"/>
                </a:cubicBezTo>
                <a:cubicBezTo>
                  <a:pt x="8455" y="10578"/>
                  <a:pt x="8273" y="10496"/>
                  <a:pt x="8226" y="10316"/>
                </a:cubicBezTo>
                <a:cubicBezTo>
                  <a:pt x="8175" y="10116"/>
                  <a:pt x="8068" y="9973"/>
                  <a:pt x="7878" y="9879"/>
                </a:cubicBezTo>
                <a:cubicBezTo>
                  <a:pt x="7814" y="9847"/>
                  <a:pt x="7812" y="9806"/>
                  <a:pt x="7789" y="9756"/>
                </a:cubicBezTo>
                <a:cubicBezTo>
                  <a:pt x="7621" y="9402"/>
                  <a:pt x="7449" y="9046"/>
                  <a:pt x="7172" y="8748"/>
                </a:cubicBezTo>
                <a:cubicBezTo>
                  <a:pt x="7074" y="8643"/>
                  <a:pt x="7192" y="8582"/>
                  <a:pt x="7223" y="8582"/>
                </a:cubicBezTo>
                <a:cubicBezTo>
                  <a:pt x="7223" y="8582"/>
                  <a:pt x="7224" y="8582"/>
                  <a:pt x="7225" y="8582"/>
                </a:cubicBezTo>
                <a:cubicBezTo>
                  <a:pt x="7249" y="8584"/>
                  <a:pt x="7273" y="8585"/>
                  <a:pt x="7296" y="8585"/>
                </a:cubicBezTo>
                <a:cubicBezTo>
                  <a:pt x="7748" y="8585"/>
                  <a:pt x="8037" y="8273"/>
                  <a:pt x="8395" y="8095"/>
                </a:cubicBezTo>
                <a:cubicBezTo>
                  <a:pt x="8425" y="8080"/>
                  <a:pt x="8454" y="8062"/>
                  <a:pt x="8479" y="8048"/>
                </a:cubicBezTo>
                <a:close/>
                <a:moveTo>
                  <a:pt x="8675" y="2645"/>
                </a:moveTo>
                <a:cubicBezTo>
                  <a:pt x="8800" y="2645"/>
                  <a:pt x="8940" y="2770"/>
                  <a:pt x="9031" y="2823"/>
                </a:cubicBezTo>
                <a:cubicBezTo>
                  <a:pt x="9508" y="3105"/>
                  <a:pt x="9884" y="3496"/>
                  <a:pt x="10257" y="3885"/>
                </a:cubicBezTo>
                <a:cubicBezTo>
                  <a:pt x="10283" y="3908"/>
                  <a:pt x="10311" y="3928"/>
                  <a:pt x="10341" y="3944"/>
                </a:cubicBezTo>
                <a:cubicBezTo>
                  <a:pt x="10894" y="4274"/>
                  <a:pt x="10927" y="4430"/>
                  <a:pt x="10507" y="4887"/>
                </a:cubicBezTo>
                <a:cubicBezTo>
                  <a:pt x="10052" y="5381"/>
                  <a:pt x="9549" y="5840"/>
                  <a:pt x="9070" y="6314"/>
                </a:cubicBezTo>
                <a:cubicBezTo>
                  <a:pt x="8662" y="6720"/>
                  <a:pt x="8265" y="7144"/>
                  <a:pt x="7825" y="7522"/>
                </a:cubicBezTo>
                <a:cubicBezTo>
                  <a:pt x="7665" y="7660"/>
                  <a:pt x="7519" y="7910"/>
                  <a:pt x="7253" y="7910"/>
                </a:cubicBezTo>
                <a:cubicBezTo>
                  <a:pt x="7180" y="7910"/>
                  <a:pt x="7099" y="7891"/>
                  <a:pt x="7006" y="7847"/>
                </a:cubicBezTo>
                <a:cubicBezTo>
                  <a:pt x="6996" y="7842"/>
                  <a:pt x="6984" y="7840"/>
                  <a:pt x="6970" y="7840"/>
                </a:cubicBezTo>
                <a:cubicBezTo>
                  <a:pt x="6891" y="7840"/>
                  <a:pt x="6758" y="7910"/>
                  <a:pt x="6687" y="7969"/>
                </a:cubicBezTo>
                <a:cubicBezTo>
                  <a:pt x="6207" y="8371"/>
                  <a:pt x="5687" y="8730"/>
                  <a:pt x="5299" y="9222"/>
                </a:cubicBezTo>
                <a:cubicBezTo>
                  <a:pt x="5074" y="9507"/>
                  <a:pt x="4715" y="9702"/>
                  <a:pt x="4478" y="9994"/>
                </a:cubicBezTo>
                <a:cubicBezTo>
                  <a:pt x="4303" y="10208"/>
                  <a:pt x="4035" y="10374"/>
                  <a:pt x="4095" y="10705"/>
                </a:cubicBezTo>
                <a:cubicBezTo>
                  <a:pt x="4223" y="10939"/>
                  <a:pt x="3988" y="11124"/>
                  <a:pt x="3861" y="11248"/>
                </a:cubicBezTo>
                <a:cubicBezTo>
                  <a:pt x="3646" y="11457"/>
                  <a:pt x="3429" y="11676"/>
                  <a:pt x="3191" y="11872"/>
                </a:cubicBezTo>
                <a:cubicBezTo>
                  <a:pt x="3079" y="11964"/>
                  <a:pt x="2967" y="11999"/>
                  <a:pt x="2868" y="11999"/>
                </a:cubicBezTo>
                <a:cubicBezTo>
                  <a:pt x="2809" y="11999"/>
                  <a:pt x="2755" y="11987"/>
                  <a:pt x="2708" y="11966"/>
                </a:cubicBezTo>
                <a:cubicBezTo>
                  <a:pt x="2570" y="11905"/>
                  <a:pt x="2465" y="11739"/>
                  <a:pt x="2497" y="11552"/>
                </a:cubicBezTo>
                <a:cubicBezTo>
                  <a:pt x="2515" y="11447"/>
                  <a:pt x="2555" y="11348"/>
                  <a:pt x="2568" y="11241"/>
                </a:cubicBezTo>
                <a:cubicBezTo>
                  <a:pt x="2610" y="10937"/>
                  <a:pt x="2691" y="10640"/>
                  <a:pt x="2810" y="10357"/>
                </a:cubicBezTo>
                <a:cubicBezTo>
                  <a:pt x="2830" y="10307"/>
                  <a:pt x="2891" y="10171"/>
                  <a:pt x="3031" y="10171"/>
                </a:cubicBezTo>
                <a:cubicBezTo>
                  <a:pt x="3077" y="10171"/>
                  <a:pt x="3132" y="10186"/>
                  <a:pt x="3197" y="10224"/>
                </a:cubicBezTo>
                <a:cubicBezTo>
                  <a:pt x="3276" y="10270"/>
                  <a:pt x="3355" y="10293"/>
                  <a:pt x="3432" y="10293"/>
                </a:cubicBezTo>
                <a:cubicBezTo>
                  <a:pt x="3581" y="10293"/>
                  <a:pt x="3727" y="10208"/>
                  <a:pt x="3877" y="10040"/>
                </a:cubicBezTo>
                <a:cubicBezTo>
                  <a:pt x="4241" y="9634"/>
                  <a:pt x="4672" y="9266"/>
                  <a:pt x="4980" y="8823"/>
                </a:cubicBezTo>
                <a:cubicBezTo>
                  <a:pt x="5197" y="8511"/>
                  <a:pt x="5499" y="8251"/>
                  <a:pt x="5659" y="7904"/>
                </a:cubicBezTo>
                <a:cubicBezTo>
                  <a:pt x="5751" y="7707"/>
                  <a:pt x="5751" y="7521"/>
                  <a:pt x="5731" y="7307"/>
                </a:cubicBezTo>
                <a:cubicBezTo>
                  <a:pt x="5694" y="6924"/>
                  <a:pt x="5670" y="6520"/>
                  <a:pt x="6036" y="6217"/>
                </a:cubicBezTo>
                <a:cubicBezTo>
                  <a:pt x="6064" y="6193"/>
                  <a:pt x="6061" y="6138"/>
                  <a:pt x="6080" y="6102"/>
                </a:cubicBezTo>
                <a:cubicBezTo>
                  <a:pt x="6191" y="5883"/>
                  <a:pt x="6199" y="5643"/>
                  <a:pt x="6505" y="5489"/>
                </a:cubicBezTo>
                <a:cubicBezTo>
                  <a:pt x="6725" y="5379"/>
                  <a:pt x="6846" y="5076"/>
                  <a:pt x="6963" y="4840"/>
                </a:cubicBezTo>
                <a:cubicBezTo>
                  <a:pt x="7021" y="4725"/>
                  <a:pt x="7027" y="4609"/>
                  <a:pt x="7188" y="4609"/>
                </a:cubicBezTo>
                <a:cubicBezTo>
                  <a:pt x="7198" y="4609"/>
                  <a:pt x="7208" y="4610"/>
                  <a:pt x="7220" y="4611"/>
                </a:cubicBezTo>
                <a:cubicBezTo>
                  <a:pt x="7137" y="4319"/>
                  <a:pt x="7505" y="4287"/>
                  <a:pt x="7593" y="4079"/>
                </a:cubicBezTo>
                <a:cubicBezTo>
                  <a:pt x="7802" y="3587"/>
                  <a:pt x="8244" y="3221"/>
                  <a:pt x="8513" y="2753"/>
                </a:cubicBezTo>
                <a:cubicBezTo>
                  <a:pt x="8559" y="2674"/>
                  <a:pt x="8615" y="2645"/>
                  <a:pt x="8675" y="2645"/>
                </a:cubicBezTo>
                <a:close/>
                <a:moveTo>
                  <a:pt x="4013" y="0"/>
                </a:moveTo>
                <a:cubicBezTo>
                  <a:pt x="3797" y="0"/>
                  <a:pt x="3578" y="44"/>
                  <a:pt x="3359" y="148"/>
                </a:cubicBezTo>
                <a:cubicBezTo>
                  <a:pt x="2945" y="344"/>
                  <a:pt x="2341" y="389"/>
                  <a:pt x="2282" y="1014"/>
                </a:cubicBezTo>
                <a:cubicBezTo>
                  <a:pt x="2246" y="1401"/>
                  <a:pt x="2281" y="1543"/>
                  <a:pt x="2685" y="1707"/>
                </a:cubicBezTo>
                <a:cubicBezTo>
                  <a:pt x="2820" y="1762"/>
                  <a:pt x="3076" y="1792"/>
                  <a:pt x="3075" y="1823"/>
                </a:cubicBezTo>
                <a:cubicBezTo>
                  <a:pt x="3069" y="2019"/>
                  <a:pt x="3181" y="2040"/>
                  <a:pt x="3353" y="2085"/>
                </a:cubicBezTo>
                <a:cubicBezTo>
                  <a:pt x="3484" y="2119"/>
                  <a:pt x="3623" y="2238"/>
                  <a:pt x="3688" y="2353"/>
                </a:cubicBezTo>
                <a:cubicBezTo>
                  <a:pt x="3825" y="2597"/>
                  <a:pt x="3529" y="3175"/>
                  <a:pt x="3231" y="3303"/>
                </a:cubicBezTo>
                <a:cubicBezTo>
                  <a:pt x="2998" y="3404"/>
                  <a:pt x="2841" y="3459"/>
                  <a:pt x="2715" y="3459"/>
                </a:cubicBezTo>
                <a:cubicBezTo>
                  <a:pt x="2530" y="3459"/>
                  <a:pt x="2414" y="3340"/>
                  <a:pt x="2226" y="3072"/>
                </a:cubicBezTo>
                <a:cubicBezTo>
                  <a:pt x="1996" y="2743"/>
                  <a:pt x="1894" y="2356"/>
                  <a:pt x="1622" y="2047"/>
                </a:cubicBezTo>
                <a:cubicBezTo>
                  <a:pt x="1523" y="1936"/>
                  <a:pt x="1278" y="1870"/>
                  <a:pt x="1072" y="1870"/>
                </a:cubicBezTo>
                <a:cubicBezTo>
                  <a:pt x="911" y="1870"/>
                  <a:pt x="773" y="1911"/>
                  <a:pt x="748" y="2003"/>
                </a:cubicBezTo>
                <a:cubicBezTo>
                  <a:pt x="670" y="2301"/>
                  <a:pt x="377" y="2442"/>
                  <a:pt x="265" y="2729"/>
                </a:cubicBezTo>
                <a:cubicBezTo>
                  <a:pt x="130" y="3076"/>
                  <a:pt x="1" y="3397"/>
                  <a:pt x="90" y="3752"/>
                </a:cubicBezTo>
                <a:cubicBezTo>
                  <a:pt x="172" y="4077"/>
                  <a:pt x="61" y="4451"/>
                  <a:pt x="371" y="4722"/>
                </a:cubicBezTo>
                <a:cubicBezTo>
                  <a:pt x="151" y="5088"/>
                  <a:pt x="583" y="5253"/>
                  <a:pt x="735" y="5422"/>
                </a:cubicBezTo>
                <a:cubicBezTo>
                  <a:pt x="944" y="5656"/>
                  <a:pt x="1201" y="5946"/>
                  <a:pt x="1597" y="6011"/>
                </a:cubicBezTo>
                <a:cubicBezTo>
                  <a:pt x="1851" y="6054"/>
                  <a:pt x="2065" y="6196"/>
                  <a:pt x="2343" y="6196"/>
                </a:cubicBezTo>
                <a:cubicBezTo>
                  <a:pt x="2370" y="6196"/>
                  <a:pt x="2398" y="6195"/>
                  <a:pt x="2426" y="6192"/>
                </a:cubicBezTo>
                <a:cubicBezTo>
                  <a:pt x="2994" y="6132"/>
                  <a:pt x="3572" y="6152"/>
                  <a:pt x="4125" y="5993"/>
                </a:cubicBezTo>
                <a:cubicBezTo>
                  <a:pt x="4168" y="5981"/>
                  <a:pt x="4209" y="5974"/>
                  <a:pt x="4247" y="5974"/>
                </a:cubicBezTo>
                <a:cubicBezTo>
                  <a:pt x="4340" y="5974"/>
                  <a:pt x="4415" y="6013"/>
                  <a:pt x="4461" y="6097"/>
                </a:cubicBezTo>
                <a:cubicBezTo>
                  <a:pt x="4631" y="6406"/>
                  <a:pt x="4813" y="6715"/>
                  <a:pt x="4781" y="7081"/>
                </a:cubicBezTo>
                <a:cubicBezTo>
                  <a:pt x="4777" y="7130"/>
                  <a:pt x="4794" y="7216"/>
                  <a:pt x="4829" y="7229"/>
                </a:cubicBezTo>
                <a:cubicBezTo>
                  <a:pt x="5283" y="7404"/>
                  <a:pt x="5040" y="7655"/>
                  <a:pt x="4892" y="7854"/>
                </a:cubicBezTo>
                <a:cubicBezTo>
                  <a:pt x="4578" y="8281"/>
                  <a:pt x="4224" y="8682"/>
                  <a:pt x="3898" y="9101"/>
                </a:cubicBezTo>
                <a:cubicBezTo>
                  <a:pt x="3675" y="9387"/>
                  <a:pt x="3414" y="9594"/>
                  <a:pt x="3039" y="9594"/>
                </a:cubicBezTo>
                <a:cubicBezTo>
                  <a:pt x="2976" y="9594"/>
                  <a:pt x="2911" y="9588"/>
                  <a:pt x="2842" y="9576"/>
                </a:cubicBezTo>
                <a:cubicBezTo>
                  <a:pt x="2826" y="9574"/>
                  <a:pt x="2812" y="9572"/>
                  <a:pt x="2798" y="9572"/>
                </a:cubicBezTo>
                <a:cubicBezTo>
                  <a:pt x="2767" y="9572"/>
                  <a:pt x="2739" y="9580"/>
                  <a:pt x="2707" y="9601"/>
                </a:cubicBezTo>
                <a:cubicBezTo>
                  <a:pt x="2366" y="9823"/>
                  <a:pt x="2126" y="10186"/>
                  <a:pt x="2101" y="10492"/>
                </a:cubicBezTo>
                <a:cubicBezTo>
                  <a:pt x="2073" y="10859"/>
                  <a:pt x="1928" y="11181"/>
                  <a:pt x="1861" y="11525"/>
                </a:cubicBezTo>
                <a:cubicBezTo>
                  <a:pt x="1810" y="11785"/>
                  <a:pt x="1821" y="12019"/>
                  <a:pt x="1950" y="12250"/>
                </a:cubicBezTo>
                <a:cubicBezTo>
                  <a:pt x="2100" y="12517"/>
                  <a:pt x="2465" y="12710"/>
                  <a:pt x="2796" y="12710"/>
                </a:cubicBezTo>
                <a:cubicBezTo>
                  <a:pt x="2931" y="12710"/>
                  <a:pt x="3061" y="12678"/>
                  <a:pt x="3168" y="12605"/>
                </a:cubicBezTo>
                <a:cubicBezTo>
                  <a:pt x="3357" y="12475"/>
                  <a:pt x="3696" y="12450"/>
                  <a:pt x="3737" y="12191"/>
                </a:cubicBezTo>
                <a:cubicBezTo>
                  <a:pt x="3765" y="12008"/>
                  <a:pt x="3903" y="11931"/>
                  <a:pt x="4021" y="11865"/>
                </a:cubicBezTo>
                <a:cubicBezTo>
                  <a:pt x="4527" y="11579"/>
                  <a:pt x="4693" y="11132"/>
                  <a:pt x="4815" y="10679"/>
                </a:cubicBezTo>
                <a:cubicBezTo>
                  <a:pt x="4722" y="10530"/>
                  <a:pt x="4787" y="10459"/>
                  <a:pt x="4887" y="10394"/>
                </a:cubicBezTo>
                <a:cubicBezTo>
                  <a:pt x="5200" y="10195"/>
                  <a:pt x="5362" y="9872"/>
                  <a:pt x="5663" y="9654"/>
                </a:cubicBezTo>
                <a:cubicBezTo>
                  <a:pt x="5838" y="9529"/>
                  <a:pt x="6063" y="9383"/>
                  <a:pt x="6136" y="9214"/>
                </a:cubicBezTo>
                <a:cubicBezTo>
                  <a:pt x="6202" y="9062"/>
                  <a:pt x="6312" y="8972"/>
                  <a:pt x="6415" y="8964"/>
                </a:cubicBezTo>
                <a:cubicBezTo>
                  <a:pt x="6419" y="8964"/>
                  <a:pt x="6424" y="8964"/>
                  <a:pt x="6428" y="8964"/>
                </a:cubicBezTo>
                <a:cubicBezTo>
                  <a:pt x="6560" y="8964"/>
                  <a:pt x="6636" y="9104"/>
                  <a:pt x="6701" y="9223"/>
                </a:cubicBezTo>
                <a:cubicBezTo>
                  <a:pt x="6804" y="9413"/>
                  <a:pt x="6911" y="9609"/>
                  <a:pt x="7060" y="9768"/>
                </a:cubicBezTo>
                <a:cubicBezTo>
                  <a:pt x="7381" y="10108"/>
                  <a:pt x="7650" y="10478"/>
                  <a:pt x="7886" y="10867"/>
                </a:cubicBezTo>
                <a:cubicBezTo>
                  <a:pt x="8081" y="11190"/>
                  <a:pt x="8383" y="11417"/>
                  <a:pt x="8647" y="11417"/>
                </a:cubicBezTo>
                <a:cubicBezTo>
                  <a:pt x="8705" y="11417"/>
                  <a:pt x="8762" y="11405"/>
                  <a:pt x="8816" y="11381"/>
                </a:cubicBezTo>
                <a:cubicBezTo>
                  <a:pt x="9074" y="11262"/>
                  <a:pt x="9309" y="11098"/>
                  <a:pt x="9508" y="10895"/>
                </a:cubicBezTo>
                <a:cubicBezTo>
                  <a:pt x="9843" y="10552"/>
                  <a:pt x="10250" y="10267"/>
                  <a:pt x="10529" y="9880"/>
                </a:cubicBezTo>
                <a:cubicBezTo>
                  <a:pt x="10552" y="9849"/>
                  <a:pt x="10609" y="9828"/>
                  <a:pt x="10654" y="9819"/>
                </a:cubicBezTo>
                <a:cubicBezTo>
                  <a:pt x="11064" y="9741"/>
                  <a:pt x="10864" y="9541"/>
                  <a:pt x="10750" y="9382"/>
                </a:cubicBezTo>
                <a:cubicBezTo>
                  <a:pt x="10668" y="9267"/>
                  <a:pt x="10539" y="9182"/>
                  <a:pt x="10436" y="9079"/>
                </a:cubicBezTo>
                <a:cubicBezTo>
                  <a:pt x="10042" y="8677"/>
                  <a:pt x="9665" y="8261"/>
                  <a:pt x="9251" y="7876"/>
                </a:cubicBezTo>
                <a:cubicBezTo>
                  <a:pt x="8923" y="7572"/>
                  <a:pt x="8904" y="7588"/>
                  <a:pt x="9231" y="7263"/>
                </a:cubicBezTo>
                <a:cubicBezTo>
                  <a:pt x="9361" y="7134"/>
                  <a:pt x="9470" y="6990"/>
                  <a:pt x="9579" y="6848"/>
                </a:cubicBezTo>
                <a:cubicBezTo>
                  <a:pt x="9809" y="6550"/>
                  <a:pt x="10131" y="6300"/>
                  <a:pt x="10452" y="6074"/>
                </a:cubicBezTo>
                <a:cubicBezTo>
                  <a:pt x="10605" y="5966"/>
                  <a:pt x="10512" y="5786"/>
                  <a:pt x="10703" y="5695"/>
                </a:cubicBezTo>
                <a:cubicBezTo>
                  <a:pt x="11161" y="5480"/>
                  <a:pt x="11454" y="5143"/>
                  <a:pt x="11465" y="4646"/>
                </a:cubicBezTo>
                <a:cubicBezTo>
                  <a:pt x="11468" y="4476"/>
                  <a:pt x="11306" y="4244"/>
                  <a:pt x="11648" y="4176"/>
                </a:cubicBezTo>
                <a:cubicBezTo>
                  <a:pt x="11655" y="4175"/>
                  <a:pt x="11660" y="4094"/>
                  <a:pt x="11644" y="4086"/>
                </a:cubicBezTo>
                <a:cubicBezTo>
                  <a:pt x="11426" y="3976"/>
                  <a:pt x="11448" y="3654"/>
                  <a:pt x="11144" y="3624"/>
                </a:cubicBezTo>
                <a:cubicBezTo>
                  <a:pt x="11034" y="3613"/>
                  <a:pt x="10976" y="3547"/>
                  <a:pt x="10927" y="3469"/>
                </a:cubicBezTo>
                <a:cubicBezTo>
                  <a:pt x="10758" y="3203"/>
                  <a:pt x="10419" y="3087"/>
                  <a:pt x="10226" y="2847"/>
                </a:cubicBezTo>
                <a:cubicBezTo>
                  <a:pt x="9992" y="2558"/>
                  <a:pt x="9601" y="2441"/>
                  <a:pt x="9358" y="2162"/>
                </a:cubicBezTo>
                <a:cubicBezTo>
                  <a:pt x="9184" y="1963"/>
                  <a:pt x="8927" y="1859"/>
                  <a:pt x="8685" y="1859"/>
                </a:cubicBezTo>
                <a:cubicBezTo>
                  <a:pt x="8490" y="1859"/>
                  <a:pt x="8305" y="1927"/>
                  <a:pt x="8183" y="2068"/>
                </a:cubicBezTo>
                <a:cubicBezTo>
                  <a:pt x="7773" y="2543"/>
                  <a:pt x="7375" y="3024"/>
                  <a:pt x="6988" y="3515"/>
                </a:cubicBezTo>
                <a:cubicBezTo>
                  <a:pt x="6679" y="3907"/>
                  <a:pt x="6397" y="4316"/>
                  <a:pt x="6094" y="4713"/>
                </a:cubicBezTo>
                <a:cubicBezTo>
                  <a:pt x="6059" y="4760"/>
                  <a:pt x="6037" y="4863"/>
                  <a:pt x="5962" y="4863"/>
                </a:cubicBezTo>
                <a:cubicBezTo>
                  <a:pt x="5943" y="4863"/>
                  <a:pt x="5921" y="4856"/>
                  <a:pt x="5893" y="4840"/>
                </a:cubicBezTo>
                <a:cubicBezTo>
                  <a:pt x="5804" y="4787"/>
                  <a:pt x="5794" y="4693"/>
                  <a:pt x="5858" y="4581"/>
                </a:cubicBezTo>
                <a:cubicBezTo>
                  <a:pt x="6024" y="4292"/>
                  <a:pt x="6171" y="3993"/>
                  <a:pt x="6311" y="3691"/>
                </a:cubicBezTo>
                <a:cubicBezTo>
                  <a:pt x="6609" y="3054"/>
                  <a:pt x="6627" y="2406"/>
                  <a:pt x="6353" y="1760"/>
                </a:cubicBezTo>
                <a:cubicBezTo>
                  <a:pt x="6312" y="1664"/>
                  <a:pt x="6257" y="1572"/>
                  <a:pt x="6217" y="1473"/>
                </a:cubicBezTo>
                <a:cubicBezTo>
                  <a:pt x="6030" y="1019"/>
                  <a:pt x="5670" y="669"/>
                  <a:pt x="5236" y="406"/>
                </a:cubicBezTo>
                <a:cubicBezTo>
                  <a:pt x="4856" y="175"/>
                  <a:pt x="4441" y="0"/>
                  <a:pt x="40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4115675" y="3827300"/>
            <a:ext cx="35775" cy="62375"/>
          </a:xfrm>
          <a:custGeom>
            <a:avLst/>
            <a:gdLst/>
            <a:ahLst/>
            <a:cxnLst/>
            <a:rect l="l" t="t" r="r" b="b"/>
            <a:pathLst>
              <a:path w="1431" h="2495" extrusionOk="0">
                <a:moveTo>
                  <a:pt x="1086" y="0"/>
                </a:moveTo>
                <a:cubicBezTo>
                  <a:pt x="1059" y="0"/>
                  <a:pt x="1031" y="1"/>
                  <a:pt x="1000" y="3"/>
                </a:cubicBezTo>
                <a:cubicBezTo>
                  <a:pt x="725" y="20"/>
                  <a:pt x="552" y="69"/>
                  <a:pt x="478" y="366"/>
                </a:cubicBezTo>
                <a:cubicBezTo>
                  <a:pt x="432" y="553"/>
                  <a:pt x="347" y="757"/>
                  <a:pt x="279" y="947"/>
                </a:cubicBezTo>
                <a:cubicBezTo>
                  <a:pt x="173" y="1247"/>
                  <a:pt x="113" y="1565"/>
                  <a:pt x="1" y="1858"/>
                </a:cubicBezTo>
                <a:cubicBezTo>
                  <a:pt x="36" y="1977"/>
                  <a:pt x="51" y="2089"/>
                  <a:pt x="103" y="2185"/>
                </a:cubicBezTo>
                <a:cubicBezTo>
                  <a:pt x="170" y="2309"/>
                  <a:pt x="236" y="2494"/>
                  <a:pt x="390" y="2494"/>
                </a:cubicBezTo>
                <a:cubicBezTo>
                  <a:pt x="400" y="2494"/>
                  <a:pt x="410" y="2494"/>
                  <a:pt x="421" y="2492"/>
                </a:cubicBezTo>
                <a:cubicBezTo>
                  <a:pt x="581" y="2469"/>
                  <a:pt x="751" y="2328"/>
                  <a:pt x="785" y="2160"/>
                </a:cubicBezTo>
                <a:cubicBezTo>
                  <a:pt x="912" y="1541"/>
                  <a:pt x="1144" y="950"/>
                  <a:pt x="1345" y="350"/>
                </a:cubicBezTo>
                <a:cubicBezTo>
                  <a:pt x="1431" y="94"/>
                  <a:pt x="1345" y="0"/>
                  <a:pt x="10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4037200" y="4139425"/>
            <a:ext cx="31825" cy="48725"/>
          </a:xfrm>
          <a:custGeom>
            <a:avLst/>
            <a:gdLst/>
            <a:ahLst/>
            <a:cxnLst/>
            <a:rect l="l" t="t" r="r" b="b"/>
            <a:pathLst>
              <a:path w="1273" h="1949" extrusionOk="0">
                <a:moveTo>
                  <a:pt x="707" y="1"/>
                </a:moveTo>
                <a:cubicBezTo>
                  <a:pt x="624" y="1"/>
                  <a:pt x="522" y="40"/>
                  <a:pt x="398" y="114"/>
                </a:cubicBezTo>
                <a:cubicBezTo>
                  <a:pt x="243" y="205"/>
                  <a:pt x="0" y="285"/>
                  <a:pt x="137" y="500"/>
                </a:cubicBezTo>
                <a:cubicBezTo>
                  <a:pt x="255" y="687"/>
                  <a:pt x="242" y="881"/>
                  <a:pt x="283" y="1070"/>
                </a:cubicBezTo>
                <a:cubicBezTo>
                  <a:pt x="338" y="1313"/>
                  <a:pt x="450" y="1535"/>
                  <a:pt x="564" y="1756"/>
                </a:cubicBezTo>
                <a:cubicBezTo>
                  <a:pt x="657" y="1936"/>
                  <a:pt x="882" y="1930"/>
                  <a:pt x="1035" y="1948"/>
                </a:cubicBezTo>
                <a:cubicBezTo>
                  <a:pt x="1038" y="1949"/>
                  <a:pt x="1042" y="1949"/>
                  <a:pt x="1046" y="1949"/>
                </a:cubicBezTo>
                <a:cubicBezTo>
                  <a:pt x="1155" y="1949"/>
                  <a:pt x="1263" y="1774"/>
                  <a:pt x="1273" y="1637"/>
                </a:cubicBezTo>
                <a:cubicBezTo>
                  <a:pt x="1170" y="1167"/>
                  <a:pt x="1093" y="706"/>
                  <a:pt x="962" y="259"/>
                </a:cubicBezTo>
                <a:cubicBezTo>
                  <a:pt x="910" y="83"/>
                  <a:pt x="828" y="1"/>
                  <a:pt x="7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4152150" y="3858700"/>
            <a:ext cx="47025" cy="45525"/>
          </a:xfrm>
          <a:custGeom>
            <a:avLst/>
            <a:gdLst/>
            <a:ahLst/>
            <a:cxnLst/>
            <a:rect l="l" t="t" r="r" b="b"/>
            <a:pathLst>
              <a:path w="1881" h="1821" extrusionOk="0">
                <a:moveTo>
                  <a:pt x="1599" y="0"/>
                </a:moveTo>
                <a:cubicBezTo>
                  <a:pt x="1586" y="0"/>
                  <a:pt x="1573" y="1"/>
                  <a:pt x="1560" y="1"/>
                </a:cubicBezTo>
                <a:cubicBezTo>
                  <a:pt x="1387" y="7"/>
                  <a:pt x="1202" y="73"/>
                  <a:pt x="1119" y="193"/>
                </a:cubicBezTo>
                <a:cubicBezTo>
                  <a:pt x="965" y="415"/>
                  <a:pt x="723" y="535"/>
                  <a:pt x="524" y="705"/>
                </a:cubicBezTo>
                <a:cubicBezTo>
                  <a:pt x="55" y="1105"/>
                  <a:pt x="0" y="1270"/>
                  <a:pt x="162" y="1693"/>
                </a:cubicBezTo>
                <a:cubicBezTo>
                  <a:pt x="198" y="1786"/>
                  <a:pt x="229" y="1821"/>
                  <a:pt x="264" y="1821"/>
                </a:cubicBezTo>
                <a:cubicBezTo>
                  <a:pt x="300" y="1821"/>
                  <a:pt x="341" y="1784"/>
                  <a:pt x="397" y="1735"/>
                </a:cubicBezTo>
                <a:cubicBezTo>
                  <a:pt x="756" y="1419"/>
                  <a:pt x="1096" y="1077"/>
                  <a:pt x="1492" y="807"/>
                </a:cubicBezTo>
                <a:cubicBezTo>
                  <a:pt x="1729" y="646"/>
                  <a:pt x="1784" y="457"/>
                  <a:pt x="1848" y="241"/>
                </a:cubicBezTo>
                <a:cubicBezTo>
                  <a:pt x="1880" y="44"/>
                  <a:pt x="1751" y="0"/>
                  <a:pt x="15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a:off x="3995975" y="4139000"/>
            <a:ext cx="27875" cy="56150"/>
          </a:xfrm>
          <a:custGeom>
            <a:avLst/>
            <a:gdLst/>
            <a:ahLst/>
            <a:cxnLst/>
            <a:rect l="l" t="t" r="r" b="b"/>
            <a:pathLst>
              <a:path w="1115" h="2246" extrusionOk="0">
                <a:moveTo>
                  <a:pt x="776" y="1"/>
                </a:moveTo>
                <a:cubicBezTo>
                  <a:pt x="720" y="1"/>
                  <a:pt x="662" y="45"/>
                  <a:pt x="595" y="172"/>
                </a:cubicBezTo>
                <a:cubicBezTo>
                  <a:pt x="302" y="733"/>
                  <a:pt x="267" y="1342"/>
                  <a:pt x="71" y="1918"/>
                </a:cubicBezTo>
                <a:cubicBezTo>
                  <a:pt x="57" y="2026"/>
                  <a:pt x="0" y="2129"/>
                  <a:pt x="168" y="2191"/>
                </a:cubicBezTo>
                <a:cubicBezTo>
                  <a:pt x="225" y="2212"/>
                  <a:pt x="281" y="2246"/>
                  <a:pt x="336" y="2246"/>
                </a:cubicBezTo>
                <a:cubicBezTo>
                  <a:pt x="363" y="2246"/>
                  <a:pt x="391" y="2237"/>
                  <a:pt x="418" y="2214"/>
                </a:cubicBezTo>
                <a:cubicBezTo>
                  <a:pt x="544" y="2106"/>
                  <a:pt x="698" y="2014"/>
                  <a:pt x="739" y="1842"/>
                </a:cubicBezTo>
                <a:cubicBezTo>
                  <a:pt x="848" y="1397"/>
                  <a:pt x="953" y="954"/>
                  <a:pt x="1073" y="512"/>
                </a:cubicBezTo>
                <a:cubicBezTo>
                  <a:pt x="1114" y="359"/>
                  <a:pt x="1101" y="225"/>
                  <a:pt x="979" y="124"/>
                </a:cubicBezTo>
                <a:cubicBezTo>
                  <a:pt x="907" y="64"/>
                  <a:pt x="843" y="1"/>
                  <a:pt x="7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a:off x="4166925" y="3902400"/>
            <a:ext cx="51125" cy="26775"/>
          </a:xfrm>
          <a:custGeom>
            <a:avLst/>
            <a:gdLst/>
            <a:ahLst/>
            <a:cxnLst/>
            <a:rect l="l" t="t" r="r" b="b"/>
            <a:pathLst>
              <a:path w="2045" h="1071" extrusionOk="0">
                <a:moveTo>
                  <a:pt x="1615" y="1"/>
                </a:moveTo>
                <a:cubicBezTo>
                  <a:pt x="1563" y="1"/>
                  <a:pt x="1507" y="14"/>
                  <a:pt x="1446" y="44"/>
                </a:cubicBezTo>
                <a:cubicBezTo>
                  <a:pt x="1174" y="177"/>
                  <a:pt x="873" y="204"/>
                  <a:pt x="592" y="288"/>
                </a:cubicBezTo>
                <a:cubicBezTo>
                  <a:pt x="402" y="345"/>
                  <a:pt x="0" y="343"/>
                  <a:pt x="113" y="709"/>
                </a:cubicBezTo>
                <a:cubicBezTo>
                  <a:pt x="103" y="967"/>
                  <a:pt x="117" y="1071"/>
                  <a:pt x="237" y="1071"/>
                </a:cubicBezTo>
                <a:cubicBezTo>
                  <a:pt x="294" y="1071"/>
                  <a:pt x="377" y="1047"/>
                  <a:pt x="492" y="1005"/>
                </a:cubicBezTo>
                <a:cubicBezTo>
                  <a:pt x="866" y="867"/>
                  <a:pt x="1235" y="736"/>
                  <a:pt x="1632" y="655"/>
                </a:cubicBezTo>
                <a:cubicBezTo>
                  <a:pt x="1759" y="630"/>
                  <a:pt x="2044" y="491"/>
                  <a:pt x="1946" y="259"/>
                </a:cubicBezTo>
                <a:cubicBezTo>
                  <a:pt x="1887" y="121"/>
                  <a:pt x="1773" y="1"/>
                  <a:pt x="16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4845313" y="3689875"/>
            <a:ext cx="574750" cy="747175"/>
          </a:xfrm>
          <a:custGeom>
            <a:avLst/>
            <a:gdLst/>
            <a:ahLst/>
            <a:cxnLst/>
            <a:rect l="l" t="t" r="r" b="b"/>
            <a:pathLst>
              <a:path w="22990" h="29887" extrusionOk="0">
                <a:moveTo>
                  <a:pt x="12589" y="0"/>
                </a:moveTo>
                <a:cubicBezTo>
                  <a:pt x="12421" y="0"/>
                  <a:pt x="12257" y="17"/>
                  <a:pt x="12114" y="29"/>
                </a:cubicBezTo>
                <a:cubicBezTo>
                  <a:pt x="11600" y="74"/>
                  <a:pt x="11062" y="183"/>
                  <a:pt x="10546" y="183"/>
                </a:cubicBezTo>
                <a:cubicBezTo>
                  <a:pt x="10520" y="183"/>
                  <a:pt x="10493" y="182"/>
                  <a:pt x="10467" y="182"/>
                </a:cubicBezTo>
                <a:cubicBezTo>
                  <a:pt x="10435" y="181"/>
                  <a:pt x="10403" y="181"/>
                  <a:pt x="10371" y="181"/>
                </a:cubicBezTo>
                <a:cubicBezTo>
                  <a:pt x="9202" y="181"/>
                  <a:pt x="8145" y="671"/>
                  <a:pt x="7124" y="1055"/>
                </a:cubicBezTo>
                <a:cubicBezTo>
                  <a:pt x="6261" y="1380"/>
                  <a:pt x="5355" y="1867"/>
                  <a:pt x="4604" y="2538"/>
                </a:cubicBezTo>
                <a:cubicBezTo>
                  <a:pt x="3877" y="3189"/>
                  <a:pt x="3169" y="3861"/>
                  <a:pt x="2642" y="4660"/>
                </a:cubicBezTo>
                <a:cubicBezTo>
                  <a:pt x="2185" y="5357"/>
                  <a:pt x="1676" y="6062"/>
                  <a:pt x="1563" y="6673"/>
                </a:cubicBezTo>
                <a:cubicBezTo>
                  <a:pt x="1057" y="7782"/>
                  <a:pt x="839" y="8717"/>
                  <a:pt x="579" y="9644"/>
                </a:cubicBezTo>
                <a:cubicBezTo>
                  <a:pt x="63" y="11484"/>
                  <a:pt x="1" y="13352"/>
                  <a:pt x="306" y="15203"/>
                </a:cubicBezTo>
                <a:cubicBezTo>
                  <a:pt x="552" y="16687"/>
                  <a:pt x="1243" y="18058"/>
                  <a:pt x="1801" y="19454"/>
                </a:cubicBezTo>
                <a:cubicBezTo>
                  <a:pt x="2441" y="21056"/>
                  <a:pt x="3452" y="22461"/>
                  <a:pt x="4506" y="23797"/>
                </a:cubicBezTo>
                <a:cubicBezTo>
                  <a:pt x="5405" y="24939"/>
                  <a:pt x="6355" y="26055"/>
                  <a:pt x="7371" y="27114"/>
                </a:cubicBezTo>
                <a:cubicBezTo>
                  <a:pt x="8305" y="28087"/>
                  <a:pt x="9343" y="28958"/>
                  <a:pt x="10464" y="29710"/>
                </a:cubicBezTo>
                <a:cubicBezTo>
                  <a:pt x="10637" y="29827"/>
                  <a:pt x="10800" y="29887"/>
                  <a:pt x="10978" y="29887"/>
                </a:cubicBezTo>
                <a:cubicBezTo>
                  <a:pt x="11103" y="29887"/>
                  <a:pt x="11235" y="29857"/>
                  <a:pt x="11382" y="29797"/>
                </a:cubicBezTo>
                <a:cubicBezTo>
                  <a:pt x="12213" y="29455"/>
                  <a:pt x="12575" y="28612"/>
                  <a:pt x="13275" y="28121"/>
                </a:cubicBezTo>
                <a:cubicBezTo>
                  <a:pt x="13867" y="27705"/>
                  <a:pt x="14253" y="26993"/>
                  <a:pt x="14851" y="26591"/>
                </a:cubicBezTo>
                <a:cubicBezTo>
                  <a:pt x="15519" y="26142"/>
                  <a:pt x="15799" y="25321"/>
                  <a:pt x="16551" y="24988"/>
                </a:cubicBezTo>
                <a:cubicBezTo>
                  <a:pt x="16628" y="24955"/>
                  <a:pt x="16683" y="24834"/>
                  <a:pt x="16714" y="24742"/>
                </a:cubicBezTo>
                <a:cubicBezTo>
                  <a:pt x="16897" y="24178"/>
                  <a:pt x="17424" y="23862"/>
                  <a:pt x="17814" y="23537"/>
                </a:cubicBezTo>
                <a:cubicBezTo>
                  <a:pt x="18356" y="23081"/>
                  <a:pt x="18622" y="22445"/>
                  <a:pt x="19084" y="21950"/>
                </a:cubicBezTo>
                <a:cubicBezTo>
                  <a:pt x="19400" y="21612"/>
                  <a:pt x="19663" y="21026"/>
                  <a:pt x="19971" y="20603"/>
                </a:cubicBezTo>
                <a:cubicBezTo>
                  <a:pt x="20701" y="19597"/>
                  <a:pt x="21172" y="18470"/>
                  <a:pt x="21721" y="17381"/>
                </a:cubicBezTo>
                <a:cubicBezTo>
                  <a:pt x="22076" y="16673"/>
                  <a:pt x="22093" y="15847"/>
                  <a:pt x="22376" y="15099"/>
                </a:cubicBezTo>
                <a:cubicBezTo>
                  <a:pt x="22705" y="14238"/>
                  <a:pt x="22561" y="13286"/>
                  <a:pt x="22840" y="12399"/>
                </a:cubicBezTo>
                <a:cubicBezTo>
                  <a:pt x="22989" y="11924"/>
                  <a:pt x="22776" y="11389"/>
                  <a:pt x="22700" y="10923"/>
                </a:cubicBezTo>
                <a:cubicBezTo>
                  <a:pt x="22519" y="9820"/>
                  <a:pt x="22518" y="8685"/>
                  <a:pt x="22071" y="7605"/>
                </a:cubicBezTo>
                <a:cubicBezTo>
                  <a:pt x="21607" y="6477"/>
                  <a:pt x="21252" y="5313"/>
                  <a:pt x="20424" y="4383"/>
                </a:cubicBezTo>
                <a:cubicBezTo>
                  <a:pt x="19826" y="3711"/>
                  <a:pt x="19381" y="2881"/>
                  <a:pt x="18481" y="2518"/>
                </a:cubicBezTo>
                <a:cubicBezTo>
                  <a:pt x="18354" y="2467"/>
                  <a:pt x="18261" y="2336"/>
                  <a:pt x="18244" y="2175"/>
                </a:cubicBezTo>
                <a:cubicBezTo>
                  <a:pt x="18232" y="2064"/>
                  <a:pt x="18195" y="1945"/>
                  <a:pt x="18083" y="1945"/>
                </a:cubicBezTo>
                <a:cubicBezTo>
                  <a:pt x="18064" y="1945"/>
                  <a:pt x="18043" y="1949"/>
                  <a:pt x="18019" y="1956"/>
                </a:cubicBezTo>
                <a:cubicBezTo>
                  <a:pt x="17989" y="1966"/>
                  <a:pt x="17961" y="1970"/>
                  <a:pt x="17934" y="1970"/>
                </a:cubicBezTo>
                <a:cubicBezTo>
                  <a:pt x="17651" y="1970"/>
                  <a:pt x="17551" y="1476"/>
                  <a:pt x="17275" y="1476"/>
                </a:cubicBezTo>
                <a:cubicBezTo>
                  <a:pt x="17202" y="1476"/>
                  <a:pt x="17118" y="1510"/>
                  <a:pt x="17014" y="1597"/>
                </a:cubicBezTo>
                <a:cubicBezTo>
                  <a:pt x="17002" y="1561"/>
                  <a:pt x="16972" y="1519"/>
                  <a:pt x="16980" y="1487"/>
                </a:cubicBezTo>
                <a:cubicBezTo>
                  <a:pt x="17027" y="1289"/>
                  <a:pt x="17009" y="1231"/>
                  <a:pt x="16960" y="1231"/>
                </a:cubicBezTo>
                <a:cubicBezTo>
                  <a:pt x="16899" y="1231"/>
                  <a:pt x="16792" y="1321"/>
                  <a:pt x="16706" y="1347"/>
                </a:cubicBezTo>
                <a:cubicBezTo>
                  <a:pt x="16669" y="1358"/>
                  <a:pt x="16630" y="1364"/>
                  <a:pt x="16592" y="1364"/>
                </a:cubicBezTo>
                <a:cubicBezTo>
                  <a:pt x="16481" y="1364"/>
                  <a:pt x="16375" y="1316"/>
                  <a:pt x="16320" y="1215"/>
                </a:cubicBezTo>
                <a:cubicBezTo>
                  <a:pt x="15961" y="543"/>
                  <a:pt x="15303" y="745"/>
                  <a:pt x="14744" y="665"/>
                </a:cubicBezTo>
                <a:cubicBezTo>
                  <a:pt x="14739" y="665"/>
                  <a:pt x="14733" y="664"/>
                  <a:pt x="14727" y="664"/>
                </a:cubicBezTo>
                <a:cubicBezTo>
                  <a:pt x="14665" y="664"/>
                  <a:pt x="14568" y="703"/>
                  <a:pt x="14516" y="703"/>
                </a:cubicBezTo>
                <a:cubicBezTo>
                  <a:pt x="14490" y="703"/>
                  <a:pt x="14475" y="694"/>
                  <a:pt x="14480" y="665"/>
                </a:cubicBezTo>
                <a:cubicBezTo>
                  <a:pt x="14541" y="354"/>
                  <a:pt x="14500" y="263"/>
                  <a:pt x="14417" y="263"/>
                </a:cubicBezTo>
                <a:cubicBezTo>
                  <a:pt x="14304" y="263"/>
                  <a:pt x="14111" y="435"/>
                  <a:pt x="13998" y="435"/>
                </a:cubicBezTo>
                <a:cubicBezTo>
                  <a:pt x="13983" y="435"/>
                  <a:pt x="13969" y="432"/>
                  <a:pt x="13957" y="425"/>
                </a:cubicBezTo>
                <a:cubicBezTo>
                  <a:pt x="13915" y="400"/>
                  <a:pt x="13867" y="396"/>
                  <a:pt x="13816" y="396"/>
                </a:cubicBezTo>
                <a:cubicBezTo>
                  <a:pt x="13793" y="396"/>
                  <a:pt x="13770" y="396"/>
                  <a:pt x="13746" y="396"/>
                </a:cubicBezTo>
                <a:cubicBezTo>
                  <a:pt x="13667" y="396"/>
                  <a:pt x="13584" y="388"/>
                  <a:pt x="13507" y="311"/>
                </a:cubicBezTo>
                <a:cubicBezTo>
                  <a:pt x="13252" y="59"/>
                  <a:pt x="12911" y="0"/>
                  <a:pt x="12589"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4845313" y="3689925"/>
            <a:ext cx="574750" cy="747225"/>
          </a:xfrm>
          <a:custGeom>
            <a:avLst/>
            <a:gdLst/>
            <a:ahLst/>
            <a:cxnLst/>
            <a:rect l="l" t="t" r="r" b="b"/>
            <a:pathLst>
              <a:path w="22990" h="29889" extrusionOk="0">
                <a:moveTo>
                  <a:pt x="10998" y="1566"/>
                </a:moveTo>
                <a:cubicBezTo>
                  <a:pt x="11155" y="1566"/>
                  <a:pt x="11313" y="1576"/>
                  <a:pt x="11472" y="1599"/>
                </a:cubicBezTo>
                <a:cubicBezTo>
                  <a:pt x="12175" y="1699"/>
                  <a:pt x="12887" y="1689"/>
                  <a:pt x="13590" y="1847"/>
                </a:cubicBezTo>
                <a:cubicBezTo>
                  <a:pt x="14346" y="2017"/>
                  <a:pt x="15102" y="2107"/>
                  <a:pt x="15813" y="2476"/>
                </a:cubicBezTo>
                <a:cubicBezTo>
                  <a:pt x="17107" y="3147"/>
                  <a:pt x="18286" y="3956"/>
                  <a:pt x="19213" y="5083"/>
                </a:cubicBezTo>
                <a:cubicBezTo>
                  <a:pt x="19895" y="5914"/>
                  <a:pt x="20243" y="6947"/>
                  <a:pt x="20784" y="7865"/>
                </a:cubicBezTo>
                <a:cubicBezTo>
                  <a:pt x="20961" y="8166"/>
                  <a:pt x="20929" y="8536"/>
                  <a:pt x="20985" y="8862"/>
                </a:cubicBezTo>
                <a:cubicBezTo>
                  <a:pt x="21208" y="10132"/>
                  <a:pt x="21552" y="11393"/>
                  <a:pt x="21370" y="12711"/>
                </a:cubicBezTo>
                <a:lnTo>
                  <a:pt x="21370" y="12712"/>
                </a:lnTo>
                <a:cubicBezTo>
                  <a:pt x="21259" y="13511"/>
                  <a:pt x="21370" y="14376"/>
                  <a:pt x="21105" y="15112"/>
                </a:cubicBezTo>
                <a:cubicBezTo>
                  <a:pt x="20769" y="16049"/>
                  <a:pt x="20686" y="17131"/>
                  <a:pt x="19867" y="17867"/>
                </a:cubicBezTo>
                <a:cubicBezTo>
                  <a:pt x="19675" y="18039"/>
                  <a:pt x="19942" y="18327"/>
                  <a:pt x="19770" y="18562"/>
                </a:cubicBezTo>
                <a:cubicBezTo>
                  <a:pt x="19343" y="19138"/>
                  <a:pt x="19019" y="19792"/>
                  <a:pt x="18521" y="20314"/>
                </a:cubicBezTo>
                <a:cubicBezTo>
                  <a:pt x="18265" y="20582"/>
                  <a:pt x="18122" y="20923"/>
                  <a:pt x="17925" y="21219"/>
                </a:cubicBezTo>
                <a:cubicBezTo>
                  <a:pt x="17264" y="22213"/>
                  <a:pt x="16372" y="22994"/>
                  <a:pt x="15625" y="23904"/>
                </a:cubicBezTo>
                <a:cubicBezTo>
                  <a:pt x="14584" y="25174"/>
                  <a:pt x="13293" y="26198"/>
                  <a:pt x="12207" y="27428"/>
                </a:cubicBezTo>
                <a:cubicBezTo>
                  <a:pt x="11912" y="27764"/>
                  <a:pt x="11671" y="28305"/>
                  <a:pt x="11063" y="28350"/>
                </a:cubicBezTo>
                <a:cubicBezTo>
                  <a:pt x="11012" y="28354"/>
                  <a:pt x="10962" y="28357"/>
                  <a:pt x="10915" y="28357"/>
                </a:cubicBezTo>
                <a:cubicBezTo>
                  <a:pt x="10747" y="28357"/>
                  <a:pt x="10607" y="28323"/>
                  <a:pt x="10512" y="28189"/>
                </a:cubicBezTo>
                <a:cubicBezTo>
                  <a:pt x="9988" y="27448"/>
                  <a:pt x="9080" y="27122"/>
                  <a:pt x="8557" y="26413"/>
                </a:cubicBezTo>
                <a:cubicBezTo>
                  <a:pt x="7960" y="25604"/>
                  <a:pt x="7162" y="24991"/>
                  <a:pt x="6576" y="24164"/>
                </a:cubicBezTo>
                <a:cubicBezTo>
                  <a:pt x="6271" y="23734"/>
                  <a:pt x="5984" y="23259"/>
                  <a:pt x="5591" y="22861"/>
                </a:cubicBezTo>
                <a:cubicBezTo>
                  <a:pt x="5140" y="22408"/>
                  <a:pt x="4890" y="21760"/>
                  <a:pt x="4590" y="21189"/>
                </a:cubicBezTo>
                <a:cubicBezTo>
                  <a:pt x="4222" y="20485"/>
                  <a:pt x="3815" y="19782"/>
                  <a:pt x="3519" y="19060"/>
                </a:cubicBezTo>
                <a:cubicBezTo>
                  <a:pt x="3270" y="18451"/>
                  <a:pt x="2986" y="17833"/>
                  <a:pt x="2789" y="17187"/>
                </a:cubicBezTo>
                <a:cubicBezTo>
                  <a:pt x="2441" y="16049"/>
                  <a:pt x="2176" y="14888"/>
                  <a:pt x="1938" y="13729"/>
                </a:cubicBezTo>
                <a:cubicBezTo>
                  <a:pt x="1868" y="13392"/>
                  <a:pt x="1674" y="12884"/>
                  <a:pt x="2007" y="12498"/>
                </a:cubicBezTo>
                <a:cubicBezTo>
                  <a:pt x="1547" y="12078"/>
                  <a:pt x="1972" y="11574"/>
                  <a:pt x="1877" y="11145"/>
                </a:cubicBezTo>
                <a:cubicBezTo>
                  <a:pt x="1727" y="10463"/>
                  <a:pt x="2034" y="9874"/>
                  <a:pt x="2076" y="9239"/>
                </a:cubicBezTo>
                <a:cubicBezTo>
                  <a:pt x="2153" y="8073"/>
                  <a:pt x="2757" y="7092"/>
                  <a:pt x="3171" y="5981"/>
                </a:cubicBezTo>
                <a:cubicBezTo>
                  <a:pt x="3641" y="5608"/>
                  <a:pt x="3866" y="5006"/>
                  <a:pt x="4339" y="4560"/>
                </a:cubicBezTo>
                <a:cubicBezTo>
                  <a:pt x="4693" y="4226"/>
                  <a:pt x="5024" y="3844"/>
                  <a:pt x="5357" y="3481"/>
                </a:cubicBezTo>
                <a:cubicBezTo>
                  <a:pt x="5588" y="3229"/>
                  <a:pt x="5859" y="3261"/>
                  <a:pt x="6092" y="3125"/>
                </a:cubicBezTo>
                <a:cubicBezTo>
                  <a:pt x="6793" y="2718"/>
                  <a:pt x="7432" y="2222"/>
                  <a:pt x="8294" y="2068"/>
                </a:cubicBezTo>
                <a:cubicBezTo>
                  <a:pt x="9197" y="1906"/>
                  <a:pt x="10080" y="1566"/>
                  <a:pt x="10998" y="1566"/>
                </a:cubicBezTo>
                <a:close/>
                <a:moveTo>
                  <a:pt x="12590" y="0"/>
                </a:moveTo>
                <a:cubicBezTo>
                  <a:pt x="12421" y="0"/>
                  <a:pt x="12258" y="17"/>
                  <a:pt x="12114" y="30"/>
                </a:cubicBezTo>
                <a:cubicBezTo>
                  <a:pt x="11599" y="75"/>
                  <a:pt x="11058" y="183"/>
                  <a:pt x="10541" y="183"/>
                </a:cubicBezTo>
                <a:cubicBezTo>
                  <a:pt x="10516" y="183"/>
                  <a:pt x="10492" y="183"/>
                  <a:pt x="10468" y="182"/>
                </a:cubicBezTo>
                <a:cubicBezTo>
                  <a:pt x="10436" y="182"/>
                  <a:pt x="10404" y="181"/>
                  <a:pt x="10371" y="181"/>
                </a:cubicBezTo>
                <a:cubicBezTo>
                  <a:pt x="9202" y="181"/>
                  <a:pt x="8145" y="670"/>
                  <a:pt x="7124" y="1055"/>
                </a:cubicBezTo>
                <a:cubicBezTo>
                  <a:pt x="6261" y="1379"/>
                  <a:pt x="5355" y="1868"/>
                  <a:pt x="4605" y="2538"/>
                </a:cubicBezTo>
                <a:cubicBezTo>
                  <a:pt x="3878" y="3188"/>
                  <a:pt x="3170" y="3861"/>
                  <a:pt x="2644" y="4661"/>
                </a:cubicBezTo>
                <a:cubicBezTo>
                  <a:pt x="2185" y="5357"/>
                  <a:pt x="1676" y="6061"/>
                  <a:pt x="1563" y="6672"/>
                </a:cubicBezTo>
                <a:cubicBezTo>
                  <a:pt x="1059" y="7781"/>
                  <a:pt x="840" y="8718"/>
                  <a:pt x="580" y="9646"/>
                </a:cubicBezTo>
                <a:cubicBezTo>
                  <a:pt x="63" y="11486"/>
                  <a:pt x="1" y="13353"/>
                  <a:pt x="306" y="15205"/>
                </a:cubicBezTo>
                <a:cubicBezTo>
                  <a:pt x="552" y="16689"/>
                  <a:pt x="1243" y="18060"/>
                  <a:pt x="1801" y="19456"/>
                </a:cubicBezTo>
                <a:cubicBezTo>
                  <a:pt x="2441" y="21058"/>
                  <a:pt x="3453" y="22463"/>
                  <a:pt x="4506" y="23799"/>
                </a:cubicBezTo>
                <a:cubicBezTo>
                  <a:pt x="5406" y="24940"/>
                  <a:pt x="6355" y="26057"/>
                  <a:pt x="7371" y="27115"/>
                </a:cubicBezTo>
                <a:cubicBezTo>
                  <a:pt x="8307" y="28089"/>
                  <a:pt x="9343" y="28960"/>
                  <a:pt x="10464" y="29712"/>
                </a:cubicBezTo>
                <a:cubicBezTo>
                  <a:pt x="10637" y="29828"/>
                  <a:pt x="10800" y="29888"/>
                  <a:pt x="10978" y="29888"/>
                </a:cubicBezTo>
                <a:cubicBezTo>
                  <a:pt x="11103" y="29888"/>
                  <a:pt x="11235" y="29859"/>
                  <a:pt x="11382" y="29799"/>
                </a:cubicBezTo>
                <a:cubicBezTo>
                  <a:pt x="12213" y="29457"/>
                  <a:pt x="12575" y="28614"/>
                  <a:pt x="13275" y="28122"/>
                </a:cubicBezTo>
                <a:cubicBezTo>
                  <a:pt x="13867" y="27707"/>
                  <a:pt x="14254" y="26995"/>
                  <a:pt x="14851" y="26593"/>
                </a:cubicBezTo>
                <a:cubicBezTo>
                  <a:pt x="15519" y="26143"/>
                  <a:pt x="15799" y="25323"/>
                  <a:pt x="16552" y="24989"/>
                </a:cubicBezTo>
                <a:cubicBezTo>
                  <a:pt x="16628" y="24956"/>
                  <a:pt x="16683" y="24835"/>
                  <a:pt x="16714" y="24744"/>
                </a:cubicBezTo>
                <a:cubicBezTo>
                  <a:pt x="16897" y="24180"/>
                  <a:pt x="17424" y="23863"/>
                  <a:pt x="17814" y="23538"/>
                </a:cubicBezTo>
                <a:cubicBezTo>
                  <a:pt x="18357" y="23083"/>
                  <a:pt x="18624" y="22447"/>
                  <a:pt x="19084" y="21952"/>
                </a:cubicBezTo>
                <a:cubicBezTo>
                  <a:pt x="19400" y="21614"/>
                  <a:pt x="19664" y="21028"/>
                  <a:pt x="19971" y="20604"/>
                </a:cubicBezTo>
                <a:cubicBezTo>
                  <a:pt x="20701" y="19599"/>
                  <a:pt x="21172" y="18472"/>
                  <a:pt x="21721" y="17381"/>
                </a:cubicBezTo>
                <a:cubicBezTo>
                  <a:pt x="22076" y="16675"/>
                  <a:pt x="22093" y="15847"/>
                  <a:pt x="22378" y="15101"/>
                </a:cubicBezTo>
                <a:cubicBezTo>
                  <a:pt x="22705" y="14240"/>
                  <a:pt x="22561" y="13286"/>
                  <a:pt x="22840" y="12401"/>
                </a:cubicBezTo>
                <a:cubicBezTo>
                  <a:pt x="22989" y="11924"/>
                  <a:pt x="22776" y="11388"/>
                  <a:pt x="22700" y="10923"/>
                </a:cubicBezTo>
                <a:cubicBezTo>
                  <a:pt x="22521" y="9819"/>
                  <a:pt x="22518" y="8686"/>
                  <a:pt x="22072" y="7604"/>
                </a:cubicBezTo>
                <a:cubicBezTo>
                  <a:pt x="21607" y="6477"/>
                  <a:pt x="21253" y="5313"/>
                  <a:pt x="20425" y="4383"/>
                </a:cubicBezTo>
                <a:cubicBezTo>
                  <a:pt x="19826" y="3712"/>
                  <a:pt x="19381" y="2881"/>
                  <a:pt x="18481" y="2518"/>
                </a:cubicBezTo>
                <a:cubicBezTo>
                  <a:pt x="18354" y="2467"/>
                  <a:pt x="18261" y="2335"/>
                  <a:pt x="18244" y="2174"/>
                </a:cubicBezTo>
                <a:cubicBezTo>
                  <a:pt x="18232" y="2064"/>
                  <a:pt x="18196" y="1946"/>
                  <a:pt x="18083" y="1946"/>
                </a:cubicBezTo>
                <a:cubicBezTo>
                  <a:pt x="18064" y="1946"/>
                  <a:pt x="18043" y="1949"/>
                  <a:pt x="18019" y="1957"/>
                </a:cubicBezTo>
                <a:cubicBezTo>
                  <a:pt x="17989" y="1966"/>
                  <a:pt x="17961" y="1971"/>
                  <a:pt x="17934" y="1971"/>
                </a:cubicBezTo>
                <a:cubicBezTo>
                  <a:pt x="17652" y="1971"/>
                  <a:pt x="17552" y="1476"/>
                  <a:pt x="17276" y="1476"/>
                </a:cubicBezTo>
                <a:cubicBezTo>
                  <a:pt x="17203" y="1476"/>
                  <a:pt x="17118" y="1511"/>
                  <a:pt x="17014" y="1598"/>
                </a:cubicBezTo>
                <a:cubicBezTo>
                  <a:pt x="17002" y="1561"/>
                  <a:pt x="16972" y="1520"/>
                  <a:pt x="16980" y="1488"/>
                </a:cubicBezTo>
                <a:cubicBezTo>
                  <a:pt x="17028" y="1290"/>
                  <a:pt x="17009" y="1231"/>
                  <a:pt x="16961" y="1231"/>
                </a:cubicBezTo>
                <a:cubicBezTo>
                  <a:pt x="16900" y="1231"/>
                  <a:pt x="16793" y="1321"/>
                  <a:pt x="16707" y="1347"/>
                </a:cubicBezTo>
                <a:cubicBezTo>
                  <a:pt x="16670" y="1359"/>
                  <a:pt x="16631" y="1364"/>
                  <a:pt x="16593" y="1364"/>
                </a:cubicBezTo>
                <a:cubicBezTo>
                  <a:pt x="16482" y="1364"/>
                  <a:pt x="16375" y="1316"/>
                  <a:pt x="16322" y="1215"/>
                </a:cubicBezTo>
                <a:cubicBezTo>
                  <a:pt x="15961" y="544"/>
                  <a:pt x="15303" y="744"/>
                  <a:pt x="14744" y="666"/>
                </a:cubicBezTo>
                <a:cubicBezTo>
                  <a:pt x="14739" y="665"/>
                  <a:pt x="14733" y="665"/>
                  <a:pt x="14727" y="665"/>
                </a:cubicBezTo>
                <a:cubicBezTo>
                  <a:pt x="14665" y="665"/>
                  <a:pt x="14568" y="703"/>
                  <a:pt x="14516" y="703"/>
                </a:cubicBezTo>
                <a:cubicBezTo>
                  <a:pt x="14490" y="703"/>
                  <a:pt x="14475" y="694"/>
                  <a:pt x="14480" y="666"/>
                </a:cubicBezTo>
                <a:cubicBezTo>
                  <a:pt x="14541" y="354"/>
                  <a:pt x="14500" y="264"/>
                  <a:pt x="14417" y="264"/>
                </a:cubicBezTo>
                <a:cubicBezTo>
                  <a:pt x="14303" y="264"/>
                  <a:pt x="14110" y="435"/>
                  <a:pt x="13998" y="435"/>
                </a:cubicBezTo>
                <a:cubicBezTo>
                  <a:pt x="13983" y="435"/>
                  <a:pt x="13969" y="432"/>
                  <a:pt x="13957" y="425"/>
                </a:cubicBezTo>
                <a:cubicBezTo>
                  <a:pt x="13914" y="399"/>
                  <a:pt x="13865" y="395"/>
                  <a:pt x="13814" y="395"/>
                </a:cubicBezTo>
                <a:cubicBezTo>
                  <a:pt x="13792" y="395"/>
                  <a:pt x="13769" y="396"/>
                  <a:pt x="13747" y="396"/>
                </a:cubicBezTo>
                <a:cubicBezTo>
                  <a:pt x="13668" y="396"/>
                  <a:pt x="13585" y="388"/>
                  <a:pt x="13508" y="312"/>
                </a:cubicBezTo>
                <a:cubicBezTo>
                  <a:pt x="13252" y="59"/>
                  <a:pt x="12911" y="0"/>
                  <a:pt x="12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4961173" y="3879767"/>
            <a:ext cx="343037" cy="261066"/>
          </a:xfrm>
          <a:custGeom>
            <a:avLst/>
            <a:gdLst/>
            <a:ahLst/>
            <a:cxnLst/>
            <a:rect l="l" t="t" r="r" b="b"/>
            <a:pathLst>
              <a:path w="16618" h="12647" extrusionOk="0">
                <a:moveTo>
                  <a:pt x="11792" y="819"/>
                </a:moveTo>
                <a:cubicBezTo>
                  <a:pt x="11851" y="864"/>
                  <a:pt x="11919" y="875"/>
                  <a:pt x="11993" y="875"/>
                </a:cubicBezTo>
                <a:cubicBezTo>
                  <a:pt x="12064" y="875"/>
                  <a:pt x="12140" y="865"/>
                  <a:pt x="12218" y="865"/>
                </a:cubicBezTo>
                <a:cubicBezTo>
                  <a:pt x="12304" y="865"/>
                  <a:pt x="12391" y="877"/>
                  <a:pt x="12476" y="930"/>
                </a:cubicBezTo>
                <a:cubicBezTo>
                  <a:pt x="12570" y="989"/>
                  <a:pt x="12668" y="1009"/>
                  <a:pt x="12767" y="1009"/>
                </a:cubicBezTo>
                <a:cubicBezTo>
                  <a:pt x="12977" y="1009"/>
                  <a:pt x="13196" y="918"/>
                  <a:pt x="13414" y="918"/>
                </a:cubicBezTo>
                <a:cubicBezTo>
                  <a:pt x="13427" y="918"/>
                  <a:pt x="13441" y="918"/>
                  <a:pt x="13454" y="919"/>
                </a:cubicBezTo>
                <a:cubicBezTo>
                  <a:pt x="13895" y="946"/>
                  <a:pt x="13886" y="1178"/>
                  <a:pt x="13921" y="1465"/>
                </a:cubicBezTo>
                <a:cubicBezTo>
                  <a:pt x="14007" y="2190"/>
                  <a:pt x="13847" y="2911"/>
                  <a:pt x="13991" y="3656"/>
                </a:cubicBezTo>
                <a:cubicBezTo>
                  <a:pt x="14082" y="4117"/>
                  <a:pt x="13960" y="4668"/>
                  <a:pt x="13995" y="5182"/>
                </a:cubicBezTo>
                <a:cubicBezTo>
                  <a:pt x="14034" y="5753"/>
                  <a:pt x="14079" y="6319"/>
                  <a:pt x="14168" y="6888"/>
                </a:cubicBezTo>
                <a:cubicBezTo>
                  <a:pt x="14225" y="7246"/>
                  <a:pt x="14101" y="7646"/>
                  <a:pt x="14148" y="8034"/>
                </a:cubicBezTo>
                <a:cubicBezTo>
                  <a:pt x="14232" y="8734"/>
                  <a:pt x="14121" y="9442"/>
                  <a:pt x="14239" y="10143"/>
                </a:cubicBezTo>
                <a:cubicBezTo>
                  <a:pt x="14327" y="10668"/>
                  <a:pt x="13918" y="10781"/>
                  <a:pt x="13610" y="10781"/>
                </a:cubicBezTo>
                <a:cubicBezTo>
                  <a:pt x="13577" y="10781"/>
                  <a:pt x="13544" y="10779"/>
                  <a:pt x="13514" y="10777"/>
                </a:cubicBezTo>
                <a:cubicBezTo>
                  <a:pt x="13312" y="10762"/>
                  <a:pt x="13111" y="10755"/>
                  <a:pt x="12911" y="10755"/>
                </a:cubicBezTo>
                <a:cubicBezTo>
                  <a:pt x="12440" y="10755"/>
                  <a:pt x="11973" y="10791"/>
                  <a:pt x="11504" y="10833"/>
                </a:cubicBezTo>
                <a:cubicBezTo>
                  <a:pt x="11461" y="10837"/>
                  <a:pt x="11418" y="10841"/>
                  <a:pt x="11381" y="10841"/>
                </a:cubicBezTo>
                <a:cubicBezTo>
                  <a:pt x="11274" y="10841"/>
                  <a:pt x="11207" y="10806"/>
                  <a:pt x="11297" y="10618"/>
                </a:cubicBezTo>
                <a:cubicBezTo>
                  <a:pt x="11444" y="10313"/>
                  <a:pt x="11410" y="9992"/>
                  <a:pt x="11385" y="9672"/>
                </a:cubicBezTo>
                <a:cubicBezTo>
                  <a:pt x="11328" y="8888"/>
                  <a:pt x="11235" y="8105"/>
                  <a:pt x="11229" y="7321"/>
                </a:cubicBezTo>
                <a:cubicBezTo>
                  <a:pt x="11228" y="6997"/>
                  <a:pt x="11178" y="6642"/>
                  <a:pt x="11258" y="6345"/>
                </a:cubicBezTo>
                <a:cubicBezTo>
                  <a:pt x="11393" y="5841"/>
                  <a:pt x="11226" y="5373"/>
                  <a:pt x="11180" y="4903"/>
                </a:cubicBezTo>
                <a:cubicBezTo>
                  <a:pt x="11156" y="4651"/>
                  <a:pt x="11080" y="4381"/>
                  <a:pt x="11159" y="4155"/>
                </a:cubicBezTo>
                <a:cubicBezTo>
                  <a:pt x="11334" y="3651"/>
                  <a:pt x="11341" y="3106"/>
                  <a:pt x="11296" y="2625"/>
                </a:cubicBezTo>
                <a:cubicBezTo>
                  <a:pt x="11257" y="2199"/>
                  <a:pt x="11335" y="1797"/>
                  <a:pt x="11327" y="1386"/>
                </a:cubicBezTo>
                <a:cubicBezTo>
                  <a:pt x="11323" y="1146"/>
                  <a:pt x="11386" y="851"/>
                  <a:pt x="11792" y="819"/>
                </a:cubicBezTo>
                <a:close/>
                <a:moveTo>
                  <a:pt x="8789" y="3363"/>
                </a:moveTo>
                <a:lnTo>
                  <a:pt x="8789" y="3363"/>
                </a:lnTo>
                <a:cubicBezTo>
                  <a:pt x="8657" y="4332"/>
                  <a:pt x="8884" y="5182"/>
                  <a:pt x="8838" y="6056"/>
                </a:cubicBezTo>
                <a:cubicBezTo>
                  <a:pt x="8783" y="7036"/>
                  <a:pt x="8910" y="8027"/>
                  <a:pt x="8944" y="9013"/>
                </a:cubicBezTo>
                <a:cubicBezTo>
                  <a:pt x="8964" y="9551"/>
                  <a:pt x="8928" y="10089"/>
                  <a:pt x="9073" y="10617"/>
                </a:cubicBezTo>
                <a:cubicBezTo>
                  <a:pt x="9109" y="10749"/>
                  <a:pt x="9149" y="10860"/>
                  <a:pt x="8893" y="10893"/>
                </a:cubicBezTo>
                <a:cubicBezTo>
                  <a:pt x="8770" y="10909"/>
                  <a:pt x="8647" y="10915"/>
                  <a:pt x="8524" y="10915"/>
                </a:cubicBezTo>
                <a:cubicBezTo>
                  <a:pt x="8245" y="10915"/>
                  <a:pt x="7967" y="10886"/>
                  <a:pt x="7689" y="10886"/>
                </a:cubicBezTo>
                <a:cubicBezTo>
                  <a:pt x="7488" y="10886"/>
                  <a:pt x="7288" y="10901"/>
                  <a:pt x="7088" y="10953"/>
                </a:cubicBezTo>
                <a:cubicBezTo>
                  <a:pt x="7057" y="10961"/>
                  <a:pt x="7030" y="10964"/>
                  <a:pt x="7004" y="10964"/>
                </a:cubicBezTo>
                <a:cubicBezTo>
                  <a:pt x="6836" y="10964"/>
                  <a:pt x="6781" y="10800"/>
                  <a:pt x="6807" y="10636"/>
                </a:cubicBezTo>
                <a:cubicBezTo>
                  <a:pt x="6854" y="10330"/>
                  <a:pt x="6861" y="10021"/>
                  <a:pt x="6939" y="9714"/>
                </a:cubicBezTo>
                <a:cubicBezTo>
                  <a:pt x="7065" y="9221"/>
                  <a:pt x="6504" y="8744"/>
                  <a:pt x="6856" y="8213"/>
                </a:cubicBezTo>
                <a:cubicBezTo>
                  <a:pt x="6867" y="8198"/>
                  <a:pt x="6712" y="8093"/>
                  <a:pt x="6666" y="8011"/>
                </a:cubicBezTo>
                <a:cubicBezTo>
                  <a:pt x="6638" y="7957"/>
                  <a:pt x="6431" y="7797"/>
                  <a:pt x="6619" y="7797"/>
                </a:cubicBezTo>
                <a:cubicBezTo>
                  <a:pt x="6649" y="7797"/>
                  <a:pt x="6689" y="7801"/>
                  <a:pt x="6742" y="7810"/>
                </a:cubicBezTo>
                <a:cubicBezTo>
                  <a:pt x="6743" y="7811"/>
                  <a:pt x="6744" y="7811"/>
                  <a:pt x="6744" y="7811"/>
                </a:cubicBezTo>
                <a:cubicBezTo>
                  <a:pt x="6775" y="7811"/>
                  <a:pt x="6859" y="7700"/>
                  <a:pt x="6848" y="7682"/>
                </a:cubicBezTo>
                <a:cubicBezTo>
                  <a:pt x="6548" y="7177"/>
                  <a:pt x="6719" y="6587"/>
                  <a:pt x="6674" y="6064"/>
                </a:cubicBezTo>
                <a:cubicBezTo>
                  <a:pt x="6636" y="5629"/>
                  <a:pt x="6438" y="5090"/>
                  <a:pt x="6707" y="4615"/>
                </a:cubicBezTo>
                <a:cubicBezTo>
                  <a:pt x="6751" y="4538"/>
                  <a:pt x="6618" y="4379"/>
                  <a:pt x="6614" y="4254"/>
                </a:cubicBezTo>
                <a:cubicBezTo>
                  <a:pt x="6610" y="4130"/>
                  <a:pt x="6293" y="4064"/>
                  <a:pt x="6539" y="3914"/>
                </a:cubicBezTo>
                <a:cubicBezTo>
                  <a:pt x="6686" y="3826"/>
                  <a:pt x="6731" y="3659"/>
                  <a:pt x="6997" y="3659"/>
                </a:cubicBezTo>
                <a:cubicBezTo>
                  <a:pt x="7013" y="3659"/>
                  <a:pt x="7030" y="3659"/>
                  <a:pt x="7047" y="3661"/>
                </a:cubicBezTo>
                <a:cubicBezTo>
                  <a:pt x="7319" y="3679"/>
                  <a:pt x="7611" y="3759"/>
                  <a:pt x="7904" y="3759"/>
                </a:cubicBezTo>
                <a:cubicBezTo>
                  <a:pt x="8204" y="3759"/>
                  <a:pt x="8506" y="3676"/>
                  <a:pt x="8789" y="3363"/>
                </a:cubicBezTo>
                <a:close/>
                <a:moveTo>
                  <a:pt x="4156" y="6143"/>
                </a:moveTo>
                <a:cubicBezTo>
                  <a:pt x="4179" y="6871"/>
                  <a:pt x="4209" y="7607"/>
                  <a:pt x="4221" y="8342"/>
                </a:cubicBezTo>
                <a:cubicBezTo>
                  <a:pt x="4236" y="9095"/>
                  <a:pt x="4168" y="9849"/>
                  <a:pt x="4243" y="10605"/>
                </a:cubicBezTo>
                <a:cubicBezTo>
                  <a:pt x="4277" y="10948"/>
                  <a:pt x="4182" y="11088"/>
                  <a:pt x="3856" y="11088"/>
                </a:cubicBezTo>
                <a:cubicBezTo>
                  <a:pt x="3754" y="11088"/>
                  <a:pt x="3630" y="11074"/>
                  <a:pt x="3480" y="11049"/>
                </a:cubicBezTo>
                <a:cubicBezTo>
                  <a:pt x="3387" y="11033"/>
                  <a:pt x="3304" y="11015"/>
                  <a:pt x="3222" y="11015"/>
                </a:cubicBezTo>
                <a:cubicBezTo>
                  <a:pt x="3157" y="11015"/>
                  <a:pt x="3092" y="11026"/>
                  <a:pt x="3022" y="11060"/>
                </a:cubicBezTo>
                <a:cubicBezTo>
                  <a:pt x="2947" y="11096"/>
                  <a:pt x="2883" y="11111"/>
                  <a:pt x="2828" y="11111"/>
                </a:cubicBezTo>
                <a:cubicBezTo>
                  <a:pt x="2596" y="11111"/>
                  <a:pt x="2530" y="10839"/>
                  <a:pt x="2534" y="10687"/>
                </a:cubicBezTo>
                <a:cubicBezTo>
                  <a:pt x="2557" y="9607"/>
                  <a:pt x="2525" y="8526"/>
                  <a:pt x="2438" y="7449"/>
                </a:cubicBezTo>
                <a:cubicBezTo>
                  <a:pt x="2409" y="7084"/>
                  <a:pt x="2523" y="6716"/>
                  <a:pt x="2397" y="6351"/>
                </a:cubicBezTo>
                <a:cubicBezTo>
                  <a:pt x="2359" y="6242"/>
                  <a:pt x="2424" y="6169"/>
                  <a:pt x="2565" y="6169"/>
                </a:cubicBezTo>
                <a:cubicBezTo>
                  <a:pt x="2589" y="6169"/>
                  <a:pt x="2615" y="6171"/>
                  <a:pt x="2644" y="6175"/>
                </a:cubicBezTo>
                <a:cubicBezTo>
                  <a:pt x="2749" y="6192"/>
                  <a:pt x="2856" y="6197"/>
                  <a:pt x="2963" y="6197"/>
                </a:cubicBezTo>
                <a:cubicBezTo>
                  <a:pt x="3081" y="6197"/>
                  <a:pt x="3199" y="6191"/>
                  <a:pt x="3318" y="6191"/>
                </a:cubicBezTo>
                <a:cubicBezTo>
                  <a:pt x="3459" y="6191"/>
                  <a:pt x="3600" y="6199"/>
                  <a:pt x="3740" y="6231"/>
                </a:cubicBezTo>
                <a:cubicBezTo>
                  <a:pt x="3758" y="6236"/>
                  <a:pt x="3777" y="6238"/>
                  <a:pt x="3796" y="6238"/>
                </a:cubicBezTo>
                <a:cubicBezTo>
                  <a:pt x="3908" y="6238"/>
                  <a:pt x="4036" y="6172"/>
                  <a:pt x="4156" y="6143"/>
                </a:cubicBezTo>
                <a:close/>
                <a:moveTo>
                  <a:pt x="11163" y="0"/>
                </a:moveTo>
                <a:cubicBezTo>
                  <a:pt x="10673" y="0"/>
                  <a:pt x="10286" y="533"/>
                  <a:pt x="10379" y="1028"/>
                </a:cubicBezTo>
                <a:cubicBezTo>
                  <a:pt x="10500" y="1673"/>
                  <a:pt x="10322" y="2309"/>
                  <a:pt x="10357" y="2955"/>
                </a:cubicBezTo>
                <a:cubicBezTo>
                  <a:pt x="10392" y="3614"/>
                  <a:pt x="10256" y="4284"/>
                  <a:pt x="10302" y="4941"/>
                </a:cubicBezTo>
                <a:cubicBezTo>
                  <a:pt x="10374" y="5941"/>
                  <a:pt x="10296" y="6940"/>
                  <a:pt x="10356" y="7937"/>
                </a:cubicBezTo>
                <a:cubicBezTo>
                  <a:pt x="10395" y="8604"/>
                  <a:pt x="10409" y="9272"/>
                  <a:pt x="10441" y="9939"/>
                </a:cubicBezTo>
                <a:cubicBezTo>
                  <a:pt x="10451" y="10142"/>
                  <a:pt x="10611" y="10323"/>
                  <a:pt x="10496" y="10552"/>
                </a:cubicBezTo>
                <a:cubicBezTo>
                  <a:pt x="10440" y="10663"/>
                  <a:pt x="10549" y="10872"/>
                  <a:pt x="10318" y="10876"/>
                </a:cubicBezTo>
                <a:cubicBezTo>
                  <a:pt x="10317" y="10876"/>
                  <a:pt x="10315" y="10876"/>
                  <a:pt x="10314" y="10876"/>
                </a:cubicBezTo>
                <a:cubicBezTo>
                  <a:pt x="10093" y="10876"/>
                  <a:pt x="9958" y="10669"/>
                  <a:pt x="9976" y="10522"/>
                </a:cubicBezTo>
                <a:cubicBezTo>
                  <a:pt x="10050" y="9942"/>
                  <a:pt x="9870" y="9398"/>
                  <a:pt x="9818" y="8839"/>
                </a:cubicBezTo>
                <a:cubicBezTo>
                  <a:pt x="9752" y="8105"/>
                  <a:pt x="9783" y="7364"/>
                  <a:pt x="9723" y="6630"/>
                </a:cubicBezTo>
                <a:cubicBezTo>
                  <a:pt x="9669" y="5965"/>
                  <a:pt x="9704" y="5297"/>
                  <a:pt x="9689" y="4636"/>
                </a:cubicBezTo>
                <a:cubicBezTo>
                  <a:pt x="9677" y="4003"/>
                  <a:pt x="9746" y="3447"/>
                  <a:pt x="9202" y="2974"/>
                </a:cubicBezTo>
                <a:cubicBezTo>
                  <a:pt x="9079" y="2868"/>
                  <a:pt x="9030" y="2775"/>
                  <a:pt x="8864" y="2775"/>
                </a:cubicBezTo>
                <a:cubicBezTo>
                  <a:pt x="8851" y="2775"/>
                  <a:pt x="8837" y="2775"/>
                  <a:pt x="8823" y="2777"/>
                </a:cubicBezTo>
                <a:cubicBezTo>
                  <a:pt x="8308" y="2814"/>
                  <a:pt x="7789" y="2816"/>
                  <a:pt x="7271" y="2833"/>
                </a:cubicBezTo>
                <a:lnTo>
                  <a:pt x="7272" y="2830"/>
                </a:lnTo>
                <a:lnTo>
                  <a:pt x="7272" y="2830"/>
                </a:lnTo>
                <a:cubicBezTo>
                  <a:pt x="7195" y="2833"/>
                  <a:pt x="7118" y="2840"/>
                  <a:pt x="7040" y="2840"/>
                </a:cubicBezTo>
                <a:cubicBezTo>
                  <a:pt x="7022" y="2840"/>
                  <a:pt x="7004" y="2840"/>
                  <a:pt x="6985" y="2839"/>
                </a:cubicBezTo>
                <a:cubicBezTo>
                  <a:pt x="6945" y="2837"/>
                  <a:pt x="6906" y="2836"/>
                  <a:pt x="6869" y="2836"/>
                </a:cubicBezTo>
                <a:cubicBezTo>
                  <a:pt x="6081" y="2836"/>
                  <a:pt x="5761" y="3246"/>
                  <a:pt x="5754" y="3926"/>
                </a:cubicBezTo>
                <a:cubicBezTo>
                  <a:pt x="5744" y="5027"/>
                  <a:pt x="5851" y="6125"/>
                  <a:pt x="5836" y="7232"/>
                </a:cubicBezTo>
                <a:cubicBezTo>
                  <a:pt x="5821" y="8286"/>
                  <a:pt x="5860" y="9348"/>
                  <a:pt x="6004" y="10400"/>
                </a:cubicBezTo>
                <a:cubicBezTo>
                  <a:pt x="6064" y="10837"/>
                  <a:pt x="5882" y="11008"/>
                  <a:pt x="5448" y="11010"/>
                </a:cubicBezTo>
                <a:cubicBezTo>
                  <a:pt x="5446" y="11010"/>
                  <a:pt x="5445" y="11010"/>
                  <a:pt x="5443" y="11010"/>
                </a:cubicBezTo>
                <a:cubicBezTo>
                  <a:pt x="5012" y="11010"/>
                  <a:pt x="4930" y="10826"/>
                  <a:pt x="5064" y="10452"/>
                </a:cubicBezTo>
                <a:cubicBezTo>
                  <a:pt x="5087" y="10386"/>
                  <a:pt x="5036" y="10294"/>
                  <a:pt x="5032" y="10214"/>
                </a:cubicBezTo>
                <a:cubicBezTo>
                  <a:pt x="4998" y="9464"/>
                  <a:pt x="4897" y="8709"/>
                  <a:pt x="4953" y="7966"/>
                </a:cubicBezTo>
                <a:cubicBezTo>
                  <a:pt x="5015" y="7144"/>
                  <a:pt x="4925" y="6346"/>
                  <a:pt x="4820" y="5544"/>
                </a:cubicBezTo>
                <a:cubicBezTo>
                  <a:pt x="4799" y="5376"/>
                  <a:pt x="4593" y="5257"/>
                  <a:pt x="4411" y="5257"/>
                </a:cubicBezTo>
                <a:cubicBezTo>
                  <a:pt x="4332" y="5257"/>
                  <a:pt x="4257" y="5280"/>
                  <a:pt x="4203" y="5330"/>
                </a:cubicBezTo>
                <a:cubicBezTo>
                  <a:pt x="4161" y="5369"/>
                  <a:pt x="4124" y="5380"/>
                  <a:pt x="4085" y="5380"/>
                </a:cubicBezTo>
                <a:cubicBezTo>
                  <a:pt x="4054" y="5380"/>
                  <a:pt x="4022" y="5373"/>
                  <a:pt x="3987" y="5369"/>
                </a:cubicBezTo>
                <a:cubicBezTo>
                  <a:pt x="3556" y="5320"/>
                  <a:pt x="3114" y="5322"/>
                  <a:pt x="2694" y="5224"/>
                </a:cubicBezTo>
                <a:cubicBezTo>
                  <a:pt x="2601" y="5202"/>
                  <a:pt x="2512" y="5192"/>
                  <a:pt x="2427" y="5192"/>
                </a:cubicBezTo>
                <a:cubicBezTo>
                  <a:pt x="2034" y="5192"/>
                  <a:pt x="1751" y="5423"/>
                  <a:pt x="1722" y="5858"/>
                </a:cubicBezTo>
                <a:cubicBezTo>
                  <a:pt x="1672" y="6593"/>
                  <a:pt x="1757" y="7327"/>
                  <a:pt x="1770" y="8056"/>
                </a:cubicBezTo>
                <a:cubicBezTo>
                  <a:pt x="1783" y="8753"/>
                  <a:pt x="1937" y="9460"/>
                  <a:pt x="1799" y="10158"/>
                </a:cubicBezTo>
                <a:cubicBezTo>
                  <a:pt x="1744" y="10441"/>
                  <a:pt x="1962" y="10799"/>
                  <a:pt x="1747" y="10975"/>
                </a:cubicBezTo>
                <a:cubicBezTo>
                  <a:pt x="1560" y="11129"/>
                  <a:pt x="1233" y="11157"/>
                  <a:pt x="959" y="11157"/>
                </a:cubicBezTo>
                <a:cubicBezTo>
                  <a:pt x="946" y="11157"/>
                  <a:pt x="934" y="11157"/>
                  <a:pt x="922" y="11157"/>
                </a:cubicBezTo>
                <a:cubicBezTo>
                  <a:pt x="919" y="11157"/>
                  <a:pt x="917" y="11157"/>
                  <a:pt x="914" y="11157"/>
                </a:cubicBezTo>
                <a:cubicBezTo>
                  <a:pt x="284" y="11157"/>
                  <a:pt x="114" y="11466"/>
                  <a:pt x="47" y="12060"/>
                </a:cubicBezTo>
                <a:cubicBezTo>
                  <a:pt x="1" y="12473"/>
                  <a:pt x="229" y="12513"/>
                  <a:pt x="438" y="12587"/>
                </a:cubicBezTo>
                <a:cubicBezTo>
                  <a:pt x="564" y="12631"/>
                  <a:pt x="690" y="12646"/>
                  <a:pt x="817" y="12646"/>
                </a:cubicBezTo>
                <a:cubicBezTo>
                  <a:pt x="1122" y="12646"/>
                  <a:pt x="1431" y="12557"/>
                  <a:pt x="1743" y="12557"/>
                </a:cubicBezTo>
                <a:cubicBezTo>
                  <a:pt x="1774" y="12557"/>
                  <a:pt x="1804" y="12558"/>
                  <a:pt x="1835" y="12560"/>
                </a:cubicBezTo>
                <a:cubicBezTo>
                  <a:pt x="1971" y="12568"/>
                  <a:pt x="2108" y="12571"/>
                  <a:pt x="2244" y="12571"/>
                </a:cubicBezTo>
                <a:cubicBezTo>
                  <a:pt x="2832" y="12571"/>
                  <a:pt x="3424" y="12509"/>
                  <a:pt x="4015" y="12489"/>
                </a:cubicBezTo>
                <a:cubicBezTo>
                  <a:pt x="4803" y="12462"/>
                  <a:pt x="5592" y="12443"/>
                  <a:pt x="6381" y="12423"/>
                </a:cubicBezTo>
                <a:cubicBezTo>
                  <a:pt x="6913" y="12410"/>
                  <a:pt x="7448" y="12428"/>
                  <a:pt x="7977" y="12384"/>
                </a:cubicBezTo>
                <a:cubicBezTo>
                  <a:pt x="8756" y="12321"/>
                  <a:pt x="9538" y="12405"/>
                  <a:pt x="10319" y="12277"/>
                </a:cubicBezTo>
                <a:cubicBezTo>
                  <a:pt x="10665" y="12219"/>
                  <a:pt x="11022" y="12192"/>
                  <a:pt x="11378" y="12192"/>
                </a:cubicBezTo>
                <a:cubicBezTo>
                  <a:pt x="11615" y="12192"/>
                  <a:pt x="11852" y="12204"/>
                  <a:pt x="12085" y="12228"/>
                </a:cubicBezTo>
                <a:cubicBezTo>
                  <a:pt x="12228" y="12242"/>
                  <a:pt x="12371" y="12247"/>
                  <a:pt x="12514" y="12247"/>
                </a:cubicBezTo>
                <a:cubicBezTo>
                  <a:pt x="12965" y="12247"/>
                  <a:pt x="13413" y="12194"/>
                  <a:pt x="13865" y="12194"/>
                </a:cubicBezTo>
                <a:cubicBezTo>
                  <a:pt x="14047" y="12194"/>
                  <a:pt x="14229" y="12202"/>
                  <a:pt x="14411" y="12226"/>
                </a:cubicBezTo>
                <a:cubicBezTo>
                  <a:pt x="14467" y="12234"/>
                  <a:pt x="14524" y="12237"/>
                  <a:pt x="14581" y="12237"/>
                </a:cubicBezTo>
                <a:cubicBezTo>
                  <a:pt x="14973" y="12237"/>
                  <a:pt x="15387" y="12084"/>
                  <a:pt x="15805" y="12084"/>
                </a:cubicBezTo>
                <a:cubicBezTo>
                  <a:pt x="15819" y="12084"/>
                  <a:pt x="15833" y="12084"/>
                  <a:pt x="15846" y="12085"/>
                </a:cubicBezTo>
                <a:cubicBezTo>
                  <a:pt x="15849" y="12085"/>
                  <a:pt x="15851" y="12085"/>
                  <a:pt x="15854" y="12085"/>
                </a:cubicBezTo>
                <a:cubicBezTo>
                  <a:pt x="16051" y="12085"/>
                  <a:pt x="16314" y="11943"/>
                  <a:pt x="16405" y="11743"/>
                </a:cubicBezTo>
                <a:cubicBezTo>
                  <a:pt x="16617" y="11272"/>
                  <a:pt x="16169" y="10684"/>
                  <a:pt x="15645" y="10684"/>
                </a:cubicBezTo>
                <a:cubicBezTo>
                  <a:pt x="15610" y="10684"/>
                  <a:pt x="15574" y="10687"/>
                  <a:pt x="15539" y="10693"/>
                </a:cubicBezTo>
                <a:cubicBezTo>
                  <a:pt x="15512" y="10697"/>
                  <a:pt x="15487" y="10699"/>
                  <a:pt x="15463" y="10699"/>
                </a:cubicBezTo>
                <a:cubicBezTo>
                  <a:pt x="15144" y="10699"/>
                  <a:pt x="15070" y="10350"/>
                  <a:pt x="15090" y="10253"/>
                </a:cubicBezTo>
                <a:cubicBezTo>
                  <a:pt x="15253" y="9507"/>
                  <a:pt x="15053" y="8769"/>
                  <a:pt x="15078" y="8028"/>
                </a:cubicBezTo>
                <a:cubicBezTo>
                  <a:pt x="15093" y="7602"/>
                  <a:pt x="15017" y="7113"/>
                  <a:pt x="15023" y="6702"/>
                </a:cubicBezTo>
                <a:cubicBezTo>
                  <a:pt x="15032" y="6266"/>
                  <a:pt x="14838" y="5871"/>
                  <a:pt x="14888" y="5425"/>
                </a:cubicBezTo>
                <a:cubicBezTo>
                  <a:pt x="14917" y="5167"/>
                  <a:pt x="14941" y="4847"/>
                  <a:pt x="14905" y="4546"/>
                </a:cubicBezTo>
                <a:cubicBezTo>
                  <a:pt x="14824" y="3887"/>
                  <a:pt x="14808" y="3216"/>
                  <a:pt x="14807" y="2551"/>
                </a:cubicBezTo>
                <a:cubicBezTo>
                  <a:pt x="14806" y="2366"/>
                  <a:pt x="14708" y="2210"/>
                  <a:pt x="14733" y="2035"/>
                </a:cubicBezTo>
                <a:cubicBezTo>
                  <a:pt x="14793" y="1613"/>
                  <a:pt x="14835" y="1194"/>
                  <a:pt x="14540" y="832"/>
                </a:cubicBezTo>
                <a:cubicBezTo>
                  <a:pt x="14492" y="775"/>
                  <a:pt x="14463" y="746"/>
                  <a:pt x="14520" y="680"/>
                </a:cubicBezTo>
                <a:cubicBezTo>
                  <a:pt x="14725" y="448"/>
                  <a:pt x="14534" y="389"/>
                  <a:pt x="14366" y="275"/>
                </a:cubicBezTo>
                <a:cubicBezTo>
                  <a:pt x="14226" y="179"/>
                  <a:pt x="14081" y="155"/>
                  <a:pt x="13935" y="155"/>
                </a:cubicBezTo>
                <a:cubicBezTo>
                  <a:pt x="13789" y="155"/>
                  <a:pt x="13641" y="179"/>
                  <a:pt x="13496" y="179"/>
                </a:cubicBezTo>
                <a:cubicBezTo>
                  <a:pt x="13463" y="179"/>
                  <a:pt x="13430" y="178"/>
                  <a:pt x="13398" y="175"/>
                </a:cubicBezTo>
                <a:cubicBezTo>
                  <a:pt x="12661" y="108"/>
                  <a:pt x="11924" y="25"/>
                  <a:pt x="11185" y="1"/>
                </a:cubicBezTo>
                <a:cubicBezTo>
                  <a:pt x="11178" y="0"/>
                  <a:pt x="11171" y="0"/>
                  <a:pt x="111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4977893" y="3826098"/>
            <a:ext cx="180354" cy="114236"/>
          </a:xfrm>
          <a:custGeom>
            <a:avLst/>
            <a:gdLst/>
            <a:ahLst/>
            <a:cxnLst/>
            <a:rect l="l" t="t" r="r" b="b"/>
            <a:pathLst>
              <a:path w="8737" h="5534" extrusionOk="0">
                <a:moveTo>
                  <a:pt x="7595" y="1"/>
                </a:moveTo>
                <a:cubicBezTo>
                  <a:pt x="7486" y="1"/>
                  <a:pt x="7377" y="7"/>
                  <a:pt x="7269" y="13"/>
                </a:cubicBezTo>
                <a:cubicBezTo>
                  <a:pt x="6140" y="74"/>
                  <a:pt x="5054" y="455"/>
                  <a:pt x="3918" y="503"/>
                </a:cubicBezTo>
                <a:cubicBezTo>
                  <a:pt x="3801" y="507"/>
                  <a:pt x="3662" y="589"/>
                  <a:pt x="3582" y="680"/>
                </a:cubicBezTo>
                <a:cubicBezTo>
                  <a:pt x="3491" y="782"/>
                  <a:pt x="3391" y="1000"/>
                  <a:pt x="3568" y="1055"/>
                </a:cubicBezTo>
                <a:cubicBezTo>
                  <a:pt x="3870" y="1149"/>
                  <a:pt x="4096" y="1422"/>
                  <a:pt x="4450" y="1422"/>
                </a:cubicBezTo>
                <a:cubicBezTo>
                  <a:pt x="4521" y="1422"/>
                  <a:pt x="4596" y="1411"/>
                  <a:pt x="4679" y="1386"/>
                </a:cubicBezTo>
                <a:cubicBezTo>
                  <a:pt x="5320" y="1189"/>
                  <a:pt x="6007" y="1140"/>
                  <a:pt x="6721" y="1019"/>
                </a:cubicBezTo>
                <a:lnTo>
                  <a:pt x="6721" y="1019"/>
                </a:lnTo>
                <a:cubicBezTo>
                  <a:pt x="6680" y="1128"/>
                  <a:pt x="6676" y="1184"/>
                  <a:pt x="6648" y="1210"/>
                </a:cubicBezTo>
                <a:cubicBezTo>
                  <a:pt x="5982" y="1762"/>
                  <a:pt x="5425" y="2428"/>
                  <a:pt x="4633" y="2851"/>
                </a:cubicBezTo>
                <a:cubicBezTo>
                  <a:pt x="4281" y="3039"/>
                  <a:pt x="3909" y="3275"/>
                  <a:pt x="3563" y="3502"/>
                </a:cubicBezTo>
                <a:cubicBezTo>
                  <a:pt x="2982" y="3882"/>
                  <a:pt x="2284" y="4093"/>
                  <a:pt x="1653" y="4414"/>
                </a:cubicBezTo>
                <a:cubicBezTo>
                  <a:pt x="1334" y="4577"/>
                  <a:pt x="995" y="4721"/>
                  <a:pt x="628" y="4721"/>
                </a:cubicBezTo>
                <a:cubicBezTo>
                  <a:pt x="542" y="4721"/>
                  <a:pt x="456" y="4714"/>
                  <a:pt x="367" y="4696"/>
                </a:cubicBezTo>
                <a:cubicBezTo>
                  <a:pt x="335" y="4690"/>
                  <a:pt x="308" y="4687"/>
                  <a:pt x="285" y="4687"/>
                </a:cubicBezTo>
                <a:cubicBezTo>
                  <a:pt x="66" y="4687"/>
                  <a:pt x="219" y="4949"/>
                  <a:pt x="126" y="5044"/>
                </a:cubicBezTo>
                <a:cubicBezTo>
                  <a:pt x="1" y="5171"/>
                  <a:pt x="45" y="5386"/>
                  <a:pt x="170" y="5400"/>
                </a:cubicBezTo>
                <a:cubicBezTo>
                  <a:pt x="436" y="5428"/>
                  <a:pt x="692" y="5534"/>
                  <a:pt x="963" y="5534"/>
                </a:cubicBezTo>
                <a:cubicBezTo>
                  <a:pt x="1079" y="5534"/>
                  <a:pt x="1198" y="5514"/>
                  <a:pt x="1322" y="5461"/>
                </a:cubicBezTo>
                <a:cubicBezTo>
                  <a:pt x="2359" y="5011"/>
                  <a:pt x="3479" y="4756"/>
                  <a:pt x="4412" y="4069"/>
                </a:cubicBezTo>
                <a:cubicBezTo>
                  <a:pt x="4597" y="3933"/>
                  <a:pt x="4909" y="3982"/>
                  <a:pt x="5047" y="3750"/>
                </a:cubicBezTo>
                <a:cubicBezTo>
                  <a:pt x="5282" y="3353"/>
                  <a:pt x="5736" y="3247"/>
                  <a:pt x="6064" y="2969"/>
                </a:cubicBezTo>
                <a:cubicBezTo>
                  <a:pt x="6419" y="2668"/>
                  <a:pt x="6833" y="2417"/>
                  <a:pt x="7153" y="2078"/>
                </a:cubicBezTo>
                <a:cubicBezTo>
                  <a:pt x="7297" y="1928"/>
                  <a:pt x="7327" y="1669"/>
                  <a:pt x="7725" y="1570"/>
                </a:cubicBezTo>
                <a:lnTo>
                  <a:pt x="7725" y="1570"/>
                </a:lnTo>
                <a:cubicBezTo>
                  <a:pt x="7455" y="1831"/>
                  <a:pt x="7575" y="2146"/>
                  <a:pt x="7536" y="2215"/>
                </a:cubicBezTo>
                <a:cubicBezTo>
                  <a:pt x="7244" y="2722"/>
                  <a:pt x="7475" y="3254"/>
                  <a:pt x="7395" y="3763"/>
                </a:cubicBezTo>
                <a:cubicBezTo>
                  <a:pt x="7352" y="4041"/>
                  <a:pt x="7742" y="4130"/>
                  <a:pt x="7965" y="4215"/>
                </a:cubicBezTo>
                <a:cubicBezTo>
                  <a:pt x="7990" y="4225"/>
                  <a:pt x="8012" y="4229"/>
                  <a:pt x="8033" y="4229"/>
                </a:cubicBezTo>
                <a:cubicBezTo>
                  <a:pt x="8173" y="4229"/>
                  <a:pt x="8231" y="4031"/>
                  <a:pt x="8256" y="3888"/>
                </a:cubicBezTo>
                <a:cubicBezTo>
                  <a:pt x="8320" y="3521"/>
                  <a:pt x="8312" y="3132"/>
                  <a:pt x="8432" y="2786"/>
                </a:cubicBezTo>
                <a:cubicBezTo>
                  <a:pt x="8674" y="2088"/>
                  <a:pt x="8649" y="1362"/>
                  <a:pt x="8719" y="647"/>
                </a:cubicBezTo>
                <a:cubicBezTo>
                  <a:pt x="8736" y="477"/>
                  <a:pt x="8621" y="321"/>
                  <a:pt x="8422" y="200"/>
                </a:cubicBezTo>
                <a:cubicBezTo>
                  <a:pt x="8154" y="38"/>
                  <a:pt x="7873" y="1"/>
                  <a:pt x="75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5112044" y="4165098"/>
            <a:ext cx="21633" cy="84634"/>
          </a:xfrm>
          <a:custGeom>
            <a:avLst/>
            <a:gdLst/>
            <a:ahLst/>
            <a:cxnLst/>
            <a:rect l="l" t="t" r="r" b="b"/>
            <a:pathLst>
              <a:path w="1048" h="4100" extrusionOk="0">
                <a:moveTo>
                  <a:pt x="811" y="1"/>
                </a:moveTo>
                <a:cubicBezTo>
                  <a:pt x="532" y="204"/>
                  <a:pt x="1" y="205"/>
                  <a:pt x="52" y="660"/>
                </a:cubicBezTo>
                <a:cubicBezTo>
                  <a:pt x="159" y="1604"/>
                  <a:pt x="30" y="2547"/>
                  <a:pt x="126" y="3488"/>
                </a:cubicBezTo>
                <a:cubicBezTo>
                  <a:pt x="157" y="3798"/>
                  <a:pt x="228" y="4077"/>
                  <a:pt x="544" y="4098"/>
                </a:cubicBezTo>
                <a:cubicBezTo>
                  <a:pt x="554" y="4099"/>
                  <a:pt x="564" y="4099"/>
                  <a:pt x="573" y="4099"/>
                </a:cubicBezTo>
                <a:cubicBezTo>
                  <a:pt x="879" y="4099"/>
                  <a:pt x="861" y="3768"/>
                  <a:pt x="910" y="3542"/>
                </a:cubicBezTo>
                <a:cubicBezTo>
                  <a:pt x="1033" y="2968"/>
                  <a:pt x="943" y="2391"/>
                  <a:pt x="951" y="1817"/>
                </a:cubicBezTo>
                <a:cubicBezTo>
                  <a:pt x="962" y="1214"/>
                  <a:pt x="1048" y="624"/>
                  <a:pt x="8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5151428" y="4161320"/>
            <a:ext cx="47829" cy="63022"/>
          </a:xfrm>
          <a:custGeom>
            <a:avLst/>
            <a:gdLst/>
            <a:ahLst/>
            <a:cxnLst/>
            <a:rect l="l" t="t" r="r" b="b"/>
            <a:pathLst>
              <a:path w="2317" h="3053" extrusionOk="0">
                <a:moveTo>
                  <a:pt x="802" y="1"/>
                </a:moveTo>
                <a:cubicBezTo>
                  <a:pt x="756" y="1"/>
                  <a:pt x="708" y="13"/>
                  <a:pt x="661" y="40"/>
                </a:cubicBezTo>
                <a:cubicBezTo>
                  <a:pt x="589" y="82"/>
                  <a:pt x="527" y="104"/>
                  <a:pt x="460" y="104"/>
                </a:cubicBezTo>
                <a:cubicBezTo>
                  <a:pt x="411" y="104"/>
                  <a:pt x="359" y="92"/>
                  <a:pt x="300" y="67"/>
                </a:cubicBezTo>
                <a:cubicBezTo>
                  <a:pt x="231" y="37"/>
                  <a:pt x="176" y="23"/>
                  <a:pt x="134" y="23"/>
                </a:cubicBezTo>
                <a:cubicBezTo>
                  <a:pt x="20" y="23"/>
                  <a:pt x="0" y="128"/>
                  <a:pt x="56" y="319"/>
                </a:cubicBezTo>
                <a:cubicBezTo>
                  <a:pt x="150" y="646"/>
                  <a:pt x="75" y="991"/>
                  <a:pt x="430" y="1276"/>
                </a:cubicBezTo>
                <a:cubicBezTo>
                  <a:pt x="556" y="1376"/>
                  <a:pt x="743" y="1741"/>
                  <a:pt x="835" y="2034"/>
                </a:cubicBezTo>
                <a:cubicBezTo>
                  <a:pt x="997" y="2556"/>
                  <a:pt x="1370" y="2928"/>
                  <a:pt x="1950" y="3053"/>
                </a:cubicBezTo>
                <a:cubicBezTo>
                  <a:pt x="2044" y="2912"/>
                  <a:pt x="1806" y="2705"/>
                  <a:pt x="2111" y="2608"/>
                </a:cubicBezTo>
                <a:cubicBezTo>
                  <a:pt x="2278" y="2554"/>
                  <a:pt x="2316" y="2201"/>
                  <a:pt x="2139" y="2058"/>
                </a:cubicBezTo>
                <a:cubicBezTo>
                  <a:pt x="1887" y="1855"/>
                  <a:pt x="1781" y="1581"/>
                  <a:pt x="1635" y="1322"/>
                </a:cubicBezTo>
                <a:cubicBezTo>
                  <a:pt x="1422" y="945"/>
                  <a:pt x="992" y="697"/>
                  <a:pt x="1003" y="180"/>
                </a:cubicBezTo>
                <a:cubicBezTo>
                  <a:pt x="1006" y="74"/>
                  <a:pt x="913" y="1"/>
                  <a:pt x="8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p:nvPr/>
        </p:nvSpPr>
        <p:spPr>
          <a:xfrm>
            <a:off x="5044525" y="4158224"/>
            <a:ext cx="53154" cy="60689"/>
          </a:xfrm>
          <a:custGeom>
            <a:avLst/>
            <a:gdLst/>
            <a:ahLst/>
            <a:cxnLst/>
            <a:rect l="l" t="t" r="r" b="b"/>
            <a:pathLst>
              <a:path w="2575" h="2940" extrusionOk="0">
                <a:moveTo>
                  <a:pt x="2008" y="0"/>
                </a:moveTo>
                <a:cubicBezTo>
                  <a:pt x="1991" y="51"/>
                  <a:pt x="1946" y="59"/>
                  <a:pt x="1898" y="59"/>
                </a:cubicBezTo>
                <a:cubicBezTo>
                  <a:pt x="1875" y="59"/>
                  <a:pt x="1851" y="58"/>
                  <a:pt x="1829" y="58"/>
                </a:cubicBezTo>
                <a:cubicBezTo>
                  <a:pt x="1763" y="58"/>
                  <a:pt x="1715" y="75"/>
                  <a:pt x="1759" y="215"/>
                </a:cubicBezTo>
                <a:cubicBezTo>
                  <a:pt x="1339" y="220"/>
                  <a:pt x="1588" y="714"/>
                  <a:pt x="1313" y="826"/>
                </a:cubicBezTo>
                <a:cubicBezTo>
                  <a:pt x="1115" y="907"/>
                  <a:pt x="1036" y="1075"/>
                  <a:pt x="957" y="1263"/>
                </a:cubicBezTo>
                <a:cubicBezTo>
                  <a:pt x="806" y="1617"/>
                  <a:pt x="589" y="2011"/>
                  <a:pt x="363" y="2240"/>
                </a:cubicBezTo>
                <a:cubicBezTo>
                  <a:pt x="0" y="2608"/>
                  <a:pt x="412" y="2699"/>
                  <a:pt x="445" y="2898"/>
                </a:cubicBezTo>
                <a:cubicBezTo>
                  <a:pt x="450" y="2928"/>
                  <a:pt x="500" y="2939"/>
                  <a:pt x="570" y="2939"/>
                </a:cubicBezTo>
                <a:cubicBezTo>
                  <a:pt x="742" y="2939"/>
                  <a:pt x="1037" y="2871"/>
                  <a:pt x="1106" y="2824"/>
                </a:cubicBezTo>
                <a:cubicBezTo>
                  <a:pt x="1796" y="2349"/>
                  <a:pt x="1704" y="1350"/>
                  <a:pt x="2418" y="885"/>
                </a:cubicBezTo>
                <a:cubicBezTo>
                  <a:pt x="2575" y="782"/>
                  <a:pt x="2560" y="568"/>
                  <a:pt x="2417" y="407"/>
                </a:cubicBezTo>
                <a:cubicBezTo>
                  <a:pt x="2291" y="267"/>
                  <a:pt x="2236" y="47"/>
                  <a:pt x="20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 name="Google Shape;157;p18"/>
          <p:cNvPicPr preferRelativeResize="0"/>
          <p:nvPr/>
        </p:nvPicPr>
        <p:blipFill>
          <a:blip r:embed="rId4">
            <a:alphaModFix/>
          </a:blip>
          <a:stretch>
            <a:fillRect/>
          </a:stretch>
        </p:blipFill>
        <p:spPr>
          <a:xfrm flipH="1">
            <a:off x="762998" y="1164425"/>
            <a:ext cx="1452052" cy="1452052"/>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D45F"/>
        </a:solidFill>
        <a:effectLst/>
      </p:bgPr>
    </p:bg>
    <p:spTree>
      <p:nvGrpSpPr>
        <p:cNvPr id="1" name="Shape 161"/>
        <p:cNvGrpSpPr/>
        <p:nvPr/>
      </p:nvGrpSpPr>
      <p:grpSpPr>
        <a:xfrm>
          <a:off x="0" y="0"/>
          <a:ext cx="0" cy="0"/>
          <a:chOff x="0" y="0"/>
          <a:chExt cx="0" cy="0"/>
        </a:xfrm>
      </p:grpSpPr>
      <p:sp>
        <p:nvSpPr>
          <p:cNvPr id="162" name="Google Shape;162;p19"/>
          <p:cNvSpPr txBox="1">
            <a:spLocks noGrp="1"/>
          </p:cNvSpPr>
          <p:nvPr>
            <p:ph type="ctrTitle"/>
          </p:nvPr>
        </p:nvSpPr>
        <p:spPr>
          <a:xfrm>
            <a:off x="462518" y="1917212"/>
            <a:ext cx="3378000" cy="24096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it" sz="2200" b="1" i="1" dirty="0">
                <a:latin typeface="Helvetica Neue"/>
                <a:ea typeface="Helvetica Neue"/>
                <a:cs typeface="Helvetica Neue"/>
                <a:sym typeface="Helvetica Neue"/>
              </a:rPr>
              <a:t>Cosa serve </a:t>
            </a:r>
            <a:r>
              <a:rPr lang="it" sz="2200" i="1" dirty="0">
                <a:latin typeface="Helvetica Neue Light"/>
                <a:ea typeface="Helvetica Neue Light"/>
                <a:cs typeface="Helvetica Neue Light"/>
                <a:sym typeface="Helvetica Neue Light"/>
              </a:rPr>
              <a:t>per fare ricerca scientifica?</a:t>
            </a:r>
            <a:endParaRPr sz="2200" i="1" dirty="0">
              <a:latin typeface="Helvetica Neue Light"/>
              <a:ea typeface="Helvetica Neue Light"/>
              <a:cs typeface="Helvetica Neue Light"/>
              <a:sym typeface="Helvetica Neue Light"/>
            </a:endParaRPr>
          </a:p>
          <a:p>
            <a:pPr marL="0" lvl="0" indent="0" algn="l" rtl="0">
              <a:spcBef>
                <a:spcPts val="1000"/>
              </a:spcBef>
              <a:spcAft>
                <a:spcPts val="0"/>
              </a:spcAft>
              <a:buClr>
                <a:schemeClr val="dk1"/>
              </a:buClr>
              <a:buSzPct val="50000"/>
              <a:buFont typeface="Arial"/>
              <a:buNone/>
            </a:pPr>
            <a:r>
              <a:rPr lang="it" sz="2200" i="1" dirty="0">
                <a:latin typeface="Helvetica Neue Light"/>
                <a:ea typeface="Helvetica Neue Light"/>
                <a:cs typeface="Helvetica Neue Light"/>
                <a:sym typeface="Helvetica Neue Light"/>
              </a:rPr>
              <a:t>Qual è la </a:t>
            </a:r>
            <a:r>
              <a:rPr lang="it" sz="2200" b="1" i="1" dirty="0">
                <a:latin typeface="Helvetica Neue"/>
                <a:ea typeface="Helvetica Neue"/>
                <a:cs typeface="Helvetica Neue"/>
                <a:sym typeface="Helvetica Neue"/>
              </a:rPr>
              <a:t>prima qualità</a:t>
            </a:r>
            <a:r>
              <a:rPr lang="it" sz="2200" i="1" dirty="0">
                <a:latin typeface="Helvetica Neue Light"/>
                <a:ea typeface="Helvetica Neue Light"/>
                <a:cs typeface="Helvetica Neue Light"/>
                <a:sym typeface="Helvetica Neue Light"/>
              </a:rPr>
              <a:t> di chi fa ricerca?</a:t>
            </a:r>
            <a:endParaRPr sz="2200" i="1" dirty="0">
              <a:latin typeface="Helvetica Neue Light"/>
              <a:ea typeface="Helvetica Neue Light"/>
              <a:cs typeface="Helvetica Neue Light"/>
              <a:sym typeface="Helvetica Neue Light"/>
            </a:endParaRPr>
          </a:p>
          <a:p>
            <a:pPr marL="0" lvl="0" indent="0" algn="l" rtl="0">
              <a:spcBef>
                <a:spcPts val="1000"/>
              </a:spcBef>
              <a:spcAft>
                <a:spcPts val="1000"/>
              </a:spcAft>
              <a:buNone/>
            </a:pPr>
            <a:r>
              <a:rPr lang="it" sz="2200" i="1" dirty="0">
                <a:latin typeface="Helvetica Neue Light"/>
                <a:ea typeface="Helvetica Neue Light"/>
                <a:cs typeface="Helvetica Neue Light"/>
                <a:sym typeface="Helvetica Neue Light"/>
              </a:rPr>
              <a:t>Quanto è </a:t>
            </a:r>
            <a:r>
              <a:rPr lang="it" sz="2200" b="1" i="1" dirty="0">
                <a:latin typeface="Helvetica Neue"/>
                <a:ea typeface="Helvetica Neue"/>
                <a:cs typeface="Helvetica Neue"/>
                <a:sym typeface="Helvetica Neue"/>
              </a:rPr>
              <a:t>libera</a:t>
            </a:r>
            <a:r>
              <a:rPr lang="it" sz="2200" i="1" dirty="0">
                <a:latin typeface="Helvetica Neue Light"/>
                <a:ea typeface="Helvetica Neue Light"/>
                <a:cs typeface="Helvetica Neue Light"/>
                <a:sym typeface="Helvetica Neue Light"/>
              </a:rPr>
              <a:t> la ricerca scientifica?</a:t>
            </a:r>
            <a:endParaRPr sz="2200" i="1" dirty="0">
              <a:latin typeface="Helvetica Neue Light"/>
              <a:ea typeface="Helvetica Neue Light"/>
              <a:cs typeface="Helvetica Neue Light"/>
              <a:sym typeface="Helvetica Neue Light"/>
            </a:endParaRPr>
          </a:p>
        </p:txBody>
      </p:sp>
      <p:sp>
        <p:nvSpPr>
          <p:cNvPr id="163" name="Google Shape;163;p19"/>
          <p:cNvSpPr txBox="1"/>
          <p:nvPr/>
        </p:nvSpPr>
        <p:spPr>
          <a:xfrm>
            <a:off x="442050" y="158855"/>
            <a:ext cx="35064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600" b="1">
                <a:solidFill>
                  <a:schemeClr val="lt1"/>
                </a:solidFill>
                <a:highlight>
                  <a:srgbClr val="2677AC"/>
                </a:highlight>
                <a:latin typeface="Georgia"/>
                <a:ea typeface="Georgia"/>
                <a:cs typeface="Georgia"/>
                <a:sym typeface="Georgia"/>
              </a:rPr>
              <a:t>La ricerca scientifica secondo Alberto Mantovani</a:t>
            </a:r>
            <a:endParaRPr sz="2600" b="1">
              <a:solidFill>
                <a:schemeClr val="lt1"/>
              </a:solidFill>
              <a:highlight>
                <a:srgbClr val="2677AC"/>
              </a:highlight>
              <a:latin typeface="Georgia"/>
              <a:ea typeface="Georgia"/>
              <a:cs typeface="Georgia"/>
              <a:sym typeface="Georgia"/>
            </a:endParaRPr>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5784" y="1588173"/>
            <a:ext cx="4907569" cy="3355603"/>
          </a:xfrm>
          <a:prstGeom prst="rect">
            <a:avLst/>
          </a:prstGeom>
        </p:spPr>
      </p:pic>
      <p:pic>
        <p:nvPicPr>
          <p:cNvPr id="2" name="-zEYTcfye88"/>
          <p:cNvPicPr>
            <a:picLocks noRot="1" noChangeAspect="1"/>
          </p:cNvPicPr>
          <p:nvPr>
            <a:videoFile r:link="rId1"/>
          </p:nvPr>
        </p:nvPicPr>
        <p:blipFill>
          <a:blip r:embed="rId5"/>
          <a:stretch>
            <a:fillRect/>
          </a:stretch>
        </p:blipFill>
        <p:spPr>
          <a:xfrm>
            <a:off x="4066316" y="1739935"/>
            <a:ext cx="4598892" cy="2586877"/>
          </a:xfrm>
          <a:prstGeom prst="rect">
            <a:avLst/>
          </a:prstGeom>
        </p:spPr>
      </p:pic>
      <p:sp>
        <p:nvSpPr>
          <p:cNvPr id="9" name="Google Shape;64;p14"/>
          <p:cNvSpPr txBox="1"/>
          <p:nvPr/>
        </p:nvSpPr>
        <p:spPr>
          <a:xfrm>
            <a:off x="4066316" y="1051843"/>
            <a:ext cx="46428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2000" dirty="0" smtClean="0">
                <a:solidFill>
                  <a:srgbClr val="F9F9F9"/>
                </a:solidFill>
                <a:latin typeface="Helvetica Neue Light"/>
                <a:ea typeface="Helvetica Neue Light"/>
                <a:cs typeface="Helvetica Neue Light"/>
                <a:sym typeface="Helvetica Neue Light"/>
              </a:rPr>
              <a:t>GUARDA IL VIDEO</a:t>
            </a:r>
            <a:endParaRPr sz="2000" dirty="0">
              <a:solidFill>
                <a:srgbClr val="F9F9F9"/>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53216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250"/>
                                  </p:stCondLst>
                                  <p:iterate type="lt">
                                    <p:tmAbs val="0"/>
                                  </p:iterate>
                                  <p:childTnLst>
                                    <p:set>
                                      <p:cBhvr override="childStyle">
                                        <p:cTn id="6" dur="indefinite"/>
                                        <p:tgtEl>
                                          <p:spTgt spid="9"/>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7200"/>
        </a:solidFill>
        <a:effectLst/>
      </p:bgPr>
    </p:bg>
    <p:spTree>
      <p:nvGrpSpPr>
        <p:cNvPr id="1" name="Shape 170"/>
        <p:cNvGrpSpPr/>
        <p:nvPr/>
      </p:nvGrpSpPr>
      <p:grpSpPr>
        <a:xfrm>
          <a:off x="0" y="0"/>
          <a:ext cx="0" cy="0"/>
          <a:chOff x="0" y="0"/>
          <a:chExt cx="0" cy="0"/>
        </a:xfrm>
      </p:grpSpPr>
      <p:sp>
        <p:nvSpPr>
          <p:cNvPr id="171" name="Google Shape;171;p20"/>
          <p:cNvSpPr txBox="1">
            <a:spLocks noGrp="1"/>
          </p:cNvSpPr>
          <p:nvPr>
            <p:ph type="ctrTitle"/>
          </p:nvPr>
        </p:nvSpPr>
        <p:spPr>
          <a:xfrm>
            <a:off x="493925" y="316950"/>
            <a:ext cx="6890700" cy="437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sz="6200" i="1" dirty="0">
                <a:solidFill>
                  <a:schemeClr val="lt1"/>
                </a:solidFill>
                <a:latin typeface="Georgia"/>
                <a:ea typeface="Georgia"/>
                <a:cs typeface="Georgia"/>
                <a:sym typeface="Georgia"/>
              </a:rPr>
              <a:t>a cosa serve </a:t>
            </a:r>
            <a:endParaRPr sz="6200" i="1" dirty="0">
              <a:solidFill>
                <a:schemeClr val="lt1"/>
              </a:solidFill>
              <a:latin typeface="Georgia"/>
              <a:ea typeface="Georgia"/>
              <a:cs typeface="Georgia"/>
              <a:sym typeface="Georgia"/>
            </a:endParaRPr>
          </a:p>
          <a:p>
            <a:pPr marL="0" lvl="0" indent="0" algn="l" rtl="0">
              <a:spcBef>
                <a:spcPts val="0"/>
              </a:spcBef>
              <a:spcAft>
                <a:spcPts val="0"/>
              </a:spcAft>
              <a:buNone/>
            </a:pPr>
            <a:r>
              <a:rPr lang="it" sz="8800" b="1" i="1" dirty="0">
                <a:highlight>
                  <a:srgbClr val="F2D45F"/>
                </a:highlight>
                <a:latin typeface="Helvetica Neue"/>
                <a:ea typeface="Helvetica Neue"/>
                <a:cs typeface="Helvetica Neue"/>
                <a:sym typeface="Helvetica Neue"/>
              </a:rPr>
              <a:t>la ricerca scientifica</a:t>
            </a:r>
            <a:endParaRPr sz="8800" b="1" i="1" dirty="0">
              <a:highlight>
                <a:srgbClr val="F2D45F"/>
              </a:highlight>
              <a:latin typeface="Helvetica Neue"/>
              <a:ea typeface="Helvetica Neue"/>
              <a:cs typeface="Helvetica Neue"/>
              <a:sym typeface="Helvetica Neue"/>
            </a:endParaRPr>
          </a:p>
        </p:txBody>
      </p:sp>
      <p:sp>
        <p:nvSpPr>
          <p:cNvPr id="172" name="Google Shape;172;p20"/>
          <p:cNvSpPr txBox="1"/>
          <p:nvPr/>
        </p:nvSpPr>
        <p:spPr>
          <a:xfrm>
            <a:off x="5690374" y="-568339"/>
            <a:ext cx="3086100" cy="6341700"/>
          </a:xfrm>
          <a:prstGeom prst="rect">
            <a:avLst/>
          </a:prstGeom>
          <a:noFill/>
          <a:ln>
            <a:noFill/>
          </a:ln>
          <a:effectLst>
            <a:outerShdw dist="171450" dir="21540000" algn="bl" rotWithShape="0">
              <a:schemeClr val="lt1"/>
            </a:outerShdw>
          </a:effectLst>
        </p:spPr>
        <p:txBody>
          <a:bodyPr spcFirstLastPara="1" wrap="square" lIns="91425" tIns="91425" rIns="91425" bIns="91425" anchor="t" anchorCtr="0">
            <a:spAutoFit/>
          </a:bodyPr>
          <a:lstStyle/>
          <a:p>
            <a:pPr marL="0" lvl="0" indent="0" algn="r" rtl="0">
              <a:spcBef>
                <a:spcPts val="0"/>
              </a:spcBef>
              <a:spcAft>
                <a:spcPts val="0"/>
              </a:spcAft>
              <a:buNone/>
            </a:pPr>
            <a:r>
              <a:rPr lang="it" sz="40000" dirty="0">
                <a:solidFill>
                  <a:srgbClr val="2677AC"/>
                </a:solidFill>
                <a:latin typeface="Open Sans ExtraBold"/>
                <a:ea typeface="Open Sans ExtraBold"/>
                <a:cs typeface="Open Sans ExtraBold"/>
                <a:sym typeface="Open Sans ExtraBold"/>
              </a:rPr>
              <a:t>?</a:t>
            </a:r>
            <a:endParaRPr sz="40000" dirty="0">
              <a:solidFill>
                <a:srgbClr val="2677AC"/>
              </a:solidFill>
              <a:latin typeface="Open Sans ExtraBold"/>
              <a:ea typeface="Open Sans ExtraBold"/>
              <a:cs typeface="Open Sans ExtraBold"/>
              <a:sym typeface="Open Sans ExtraBo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D45F"/>
        </a:solidFill>
        <a:effectLst/>
      </p:bgPr>
    </p:bg>
    <p:spTree>
      <p:nvGrpSpPr>
        <p:cNvPr id="1" name="Shape 176"/>
        <p:cNvGrpSpPr/>
        <p:nvPr/>
      </p:nvGrpSpPr>
      <p:grpSpPr>
        <a:xfrm>
          <a:off x="0" y="0"/>
          <a:ext cx="0" cy="0"/>
          <a:chOff x="0" y="0"/>
          <a:chExt cx="0" cy="0"/>
        </a:xfrm>
      </p:grpSpPr>
      <p:sp>
        <p:nvSpPr>
          <p:cNvPr id="177" name="Google Shape;177;p21"/>
          <p:cNvSpPr txBox="1"/>
          <p:nvPr/>
        </p:nvSpPr>
        <p:spPr>
          <a:xfrm>
            <a:off x="-573384" y="723403"/>
            <a:ext cx="2777636" cy="4031843"/>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it" sz="25000" dirty="0">
                <a:solidFill>
                  <a:srgbClr val="F27200"/>
                </a:solidFill>
                <a:latin typeface="Open Sans ExtraBold"/>
                <a:ea typeface="Open Sans ExtraBold"/>
                <a:cs typeface="Open Sans ExtraBold"/>
                <a:sym typeface="Open Sans ExtraBold"/>
              </a:rPr>
              <a:t>?</a:t>
            </a:r>
            <a:endParaRPr sz="25000" dirty="0">
              <a:solidFill>
                <a:srgbClr val="F27200"/>
              </a:solidFill>
              <a:latin typeface="Open Sans ExtraBold"/>
              <a:ea typeface="Open Sans ExtraBold"/>
              <a:cs typeface="Open Sans ExtraBold"/>
              <a:sym typeface="Open Sans ExtraBold"/>
            </a:endParaRPr>
          </a:p>
        </p:txBody>
      </p:sp>
      <p:sp>
        <p:nvSpPr>
          <p:cNvPr id="178" name="Google Shape;178;p21"/>
          <p:cNvSpPr txBox="1"/>
          <p:nvPr/>
        </p:nvSpPr>
        <p:spPr>
          <a:xfrm>
            <a:off x="-404875" y="675722"/>
            <a:ext cx="2737525" cy="4031843"/>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it" sz="25000" dirty="0">
                <a:solidFill>
                  <a:schemeClr val="lt1"/>
                </a:solidFill>
                <a:latin typeface="Open Sans ExtraBold"/>
                <a:ea typeface="Open Sans ExtraBold"/>
                <a:cs typeface="Open Sans ExtraBold"/>
                <a:sym typeface="Open Sans ExtraBold"/>
              </a:rPr>
              <a:t>?</a:t>
            </a:r>
            <a:endParaRPr sz="25000" dirty="0">
              <a:solidFill>
                <a:schemeClr val="lt1"/>
              </a:solidFill>
              <a:latin typeface="Open Sans ExtraBold"/>
              <a:ea typeface="Open Sans ExtraBold"/>
              <a:cs typeface="Open Sans ExtraBold"/>
              <a:sym typeface="Open Sans ExtraBold"/>
            </a:endParaRPr>
          </a:p>
        </p:txBody>
      </p:sp>
      <p:sp>
        <p:nvSpPr>
          <p:cNvPr id="180" name="Google Shape;180;p21"/>
          <p:cNvSpPr txBox="1"/>
          <p:nvPr/>
        </p:nvSpPr>
        <p:spPr>
          <a:xfrm>
            <a:off x="176353" y="306406"/>
            <a:ext cx="8836587" cy="7232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500" dirty="0">
                <a:solidFill>
                  <a:schemeClr val="lt1"/>
                </a:solidFill>
                <a:highlight>
                  <a:srgbClr val="2677AC"/>
                </a:highlight>
                <a:latin typeface="Georgia"/>
                <a:ea typeface="Georgia"/>
                <a:cs typeface="Georgia"/>
                <a:sym typeface="Georgia"/>
              </a:rPr>
              <a:t>Che </a:t>
            </a:r>
            <a:r>
              <a:rPr lang="it" sz="3500" b="1" dirty="0">
                <a:solidFill>
                  <a:schemeClr val="lt1"/>
                </a:solidFill>
                <a:highlight>
                  <a:srgbClr val="2677AC"/>
                </a:highlight>
                <a:latin typeface="Georgia"/>
                <a:ea typeface="Georgia"/>
                <a:cs typeface="Georgia"/>
                <a:sym typeface="Georgia"/>
              </a:rPr>
              <a:t>rapporto</a:t>
            </a:r>
            <a:r>
              <a:rPr lang="it" sz="3500" dirty="0">
                <a:solidFill>
                  <a:schemeClr val="lt1"/>
                </a:solidFill>
                <a:highlight>
                  <a:srgbClr val="2677AC"/>
                </a:highlight>
                <a:latin typeface="Georgia"/>
                <a:ea typeface="Georgia"/>
                <a:cs typeface="Georgia"/>
                <a:sym typeface="Georgia"/>
              </a:rPr>
              <a:t> c’è tra </a:t>
            </a:r>
            <a:r>
              <a:rPr lang="it" sz="3500" b="1" dirty="0">
                <a:solidFill>
                  <a:schemeClr val="dk1"/>
                </a:solidFill>
                <a:highlight>
                  <a:srgbClr val="2677AC"/>
                </a:highlight>
                <a:latin typeface="Georgia"/>
                <a:ea typeface="Georgia"/>
                <a:cs typeface="Georgia"/>
                <a:sym typeface="Georgia"/>
              </a:rPr>
              <a:t>scienza</a:t>
            </a:r>
            <a:r>
              <a:rPr lang="it" sz="3500" dirty="0">
                <a:solidFill>
                  <a:schemeClr val="lt1"/>
                </a:solidFill>
                <a:highlight>
                  <a:srgbClr val="2677AC"/>
                </a:highlight>
                <a:latin typeface="Georgia"/>
                <a:ea typeface="Georgia"/>
                <a:cs typeface="Georgia"/>
                <a:sym typeface="Georgia"/>
              </a:rPr>
              <a:t> e </a:t>
            </a:r>
            <a:r>
              <a:rPr lang="it" sz="3500" b="1" dirty="0" smtClean="0">
                <a:solidFill>
                  <a:schemeClr val="dk1"/>
                </a:solidFill>
                <a:highlight>
                  <a:srgbClr val="2677AC"/>
                </a:highlight>
                <a:latin typeface="Georgia"/>
                <a:ea typeface="Georgia"/>
                <a:cs typeface="Georgia"/>
                <a:sym typeface="Georgia"/>
              </a:rPr>
              <a:t>società?</a:t>
            </a:r>
            <a:endParaRPr sz="3500" b="1" dirty="0">
              <a:solidFill>
                <a:schemeClr val="dk1"/>
              </a:solidFill>
              <a:highlight>
                <a:srgbClr val="2677AC"/>
              </a:highlight>
              <a:latin typeface="Georgia"/>
              <a:ea typeface="Georgia"/>
              <a:cs typeface="Georgia"/>
              <a:sym typeface="Georgia"/>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588" y="1224283"/>
            <a:ext cx="5454909" cy="3729853"/>
          </a:xfrm>
          <a:prstGeom prst="rect">
            <a:avLst/>
          </a:prstGeom>
        </p:spPr>
      </p:pic>
      <p:pic>
        <p:nvPicPr>
          <p:cNvPr id="2" name="UhTcVdxunCo"/>
          <p:cNvPicPr>
            <a:picLocks noRot="1" noChangeAspect="1"/>
          </p:cNvPicPr>
          <p:nvPr>
            <a:videoFile r:link="rId1"/>
          </p:nvPr>
        </p:nvPicPr>
        <p:blipFill>
          <a:blip r:embed="rId5"/>
          <a:stretch>
            <a:fillRect/>
          </a:stretch>
        </p:blipFill>
        <p:spPr>
          <a:xfrm>
            <a:off x="2957255" y="1368090"/>
            <a:ext cx="5175026" cy="2910952"/>
          </a:xfrm>
          <a:prstGeom prst="rect">
            <a:avLst/>
          </a:prstGeom>
        </p:spPr>
      </p:pic>
      <p:sp>
        <p:nvSpPr>
          <p:cNvPr id="11" name="Google Shape;64;p14"/>
          <p:cNvSpPr txBox="1"/>
          <p:nvPr/>
        </p:nvSpPr>
        <p:spPr>
          <a:xfrm>
            <a:off x="-873674" y="4370383"/>
            <a:ext cx="46428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2000" dirty="0" smtClean="0">
                <a:solidFill>
                  <a:srgbClr val="F9F9F9"/>
                </a:solidFill>
                <a:latin typeface="Helvetica Neue Light"/>
                <a:ea typeface="Helvetica Neue Light"/>
                <a:cs typeface="Helvetica Neue Light"/>
                <a:sym typeface="Helvetica Neue Light"/>
              </a:rPr>
              <a:t>GUARDA IL VIDEO</a:t>
            </a:r>
            <a:endParaRPr sz="2000" dirty="0">
              <a:solidFill>
                <a:srgbClr val="F9F9F9"/>
              </a:solidFill>
              <a:latin typeface="Helvetica Neue Light"/>
              <a:ea typeface="Helvetica Neue Light"/>
              <a:cs typeface="Helvetica Neue Light"/>
              <a:sym typeface="Helvetica Neue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250"/>
                                  </p:stCondLst>
                                  <p:iterate type="lt">
                                    <p:tmAbs val="0"/>
                                  </p:iterate>
                                  <p:childTnLst>
                                    <p:set>
                                      <p:cBhvr override="childStyle">
                                        <p:cTn id="6"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1127</Words>
  <Application>Microsoft Office PowerPoint</Application>
  <PresentationFormat>Presentazione su schermo (16:9)</PresentationFormat>
  <Paragraphs>108</Paragraphs>
  <Slides>9</Slides>
  <Notes>9</Notes>
  <HiddenSlides>0</HiddenSlides>
  <MMClips>3</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9</vt:i4>
      </vt:variant>
    </vt:vector>
  </HeadingPairs>
  <TitlesOfParts>
    <vt:vector size="19" baseType="lpstr">
      <vt:lpstr>Georgia</vt:lpstr>
      <vt:lpstr>Open Sans</vt:lpstr>
      <vt:lpstr>Open Sans Light</vt:lpstr>
      <vt:lpstr>Helvetica Neue Light</vt:lpstr>
      <vt:lpstr>Arial</vt:lpstr>
      <vt:lpstr>Fira Sans Extra Condensed Medium</vt:lpstr>
      <vt:lpstr>Open Sans ExtraBold</vt:lpstr>
      <vt:lpstr>Open Sans Medium</vt:lpstr>
      <vt:lpstr>Helvetica Neue</vt:lpstr>
      <vt:lpstr>Simple Light</vt:lpstr>
      <vt:lpstr>Masters of science A cosa serve la scienza?  INTRO</vt:lpstr>
      <vt:lpstr>Presentazione standard di PowerPoint</vt:lpstr>
      <vt:lpstr>Che cos’è la scienza?</vt:lpstr>
      <vt:lpstr>Presentazione standard di PowerPoint</vt:lpstr>
      <vt:lpstr>Presentazione standard di PowerPoint</vt:lpstr>
      <vt:lpstr>Le 6 tappe di una ricerca scientifica</vt:lpstr>
      <vt:lpstr>Cosa serve per fare ricerca scientifica? Qual è la prima qualità di chi fa ricerca? Quanto è libera la ricerca scientifica?</vt:lpstr>
      <vt:lpstr>a cosa serve  la ricerca scientifica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Masters of science A cosa serve la scienza?     INTRO</dc:title>
  <cp:lastModifiedBy>Pozzi Chiara</cp:lastModifiedBy>
  <cp:revision>5</cp:revision>
  <dcterms:modified xsi:type="dcterms:W3CDTF">2022-09-06T13:49:40Z</dcterms:modified>
</cp:coreProperties>
</file>