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8288000" cy="10287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 rot="5400000">
            <a:off x="2309018" y="-251618"/>
            <a:ext cx="4525964" cy="8229601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/>
          <p:nvPr>
            <p:ph type="title"/>
          </p:nvPr>
        </p:nvSpPr>
        <p:spPr>
          <a:xfrm rot="5400000">
            <a:off x="4732337" y="2171700"/>
            <a:ext cx="5851526" cy="20574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5" name="Body Level One…"/>
          <p:cNvSpPr txBox="1"/>
          <p:nvPr>
            <p:ph type="body" sz="quarter" idx="1"/>
          </p:nvPr>
        </p:nvSpPr>
        <p:spPr>
          <a:xfrm rot="5400000">
            <a:off x="541337" y="190500"/>
            <a:ext cx="5851526" cy="6019800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xx%"/>
          <p:cNvSpPr txBox="1"/>
          <p:nvPr>
            <p:ph type="title" hasCustomPrompt="1"/>
          </p:nvPr>
        </p:nvSpPr>
        <p:spPr>
          <a:xfrm>
            <a:off x="623399" y="2212250"/>
            <a:ext cx="17041202" cy="3927000"/>
          </a:xfrm>
          <a:prstGeom prst="rect">
            <a:avLst/>
          </a:prstGeom>
        </p:spPr>
        <p:txBody>
          <a:bodyPr anchor="b"/>
          <a:lstStyle>
            <a:lvl1pPr>
              <a:defRPr sz="24000"/>
            </a:lvl1pPr>
          </a:lstStyle>
          <a:p>
            <a:pPr/>
            <a:r>
              <a:t>xx%</a:t>
            </a:r>
          </a:p>
        </p:txBody>
      </p:sp>
      <p:sp>
        <p:nvSpPr>
          <p:cNvPr id="114" name="Body Level One…"/>
          <p:cNvSpPr txBox="1"/>
          <p:nvPr>
            <p:ph type="body" sz="half" idx="1"/>
          </p:nvPr>
        </p:nvSpPr>
        <p:spPr>
          <a:xfrm>
            <a:off x="623399" y="6304450"/>
            <a:ext cx="17041202" cy="26016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17783732" y="9595901"/>
            <a:ext cx="258584" cy="24826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431800" indent="-406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431800" indent="762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431800" indent="5588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431800" indent="10414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431800" indent="1498600" algn="ctr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sz="quarter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indent="-342900">
              <a:spcBef>
                <a:spcPts val="300"/>
              </a:spcBef>
            </a:lvl1pPr>
            <a:lvl2pPr marL="963385" indent="-391885">
              <a:spcBef>
                <a:spcPts val="300"/>
              </a:spcBef>
            </a:lvl2pPr>
            <a:lvl3pPr marL="1485900" indent="-457200">
              <a:spcBef>
                <a:spcPts val="300"/>
              </a:spcBef>
            </a:lvl3pPr>
            <a:lvl4pPr marL="2034539" indent="-548639">
              <a:spcBef>
                <a:spcPts val="300"/>
              </a:spcBef>
            </a:lvl4pPr>
            <a:lvl5pPr marL="2491739" indent="-548639">
              <a:spcBef>
                <a:spcPts val="3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indent="-406400">
              <a:spcBef>
                <a:spcPts val="500"/>
              </a:spcBef>
              <a:buSzPts val="2800"/>
              <a:defRPr sz="2800"/>
            </a:lvl1pPr>
            <a:lvl2pPr marL="977900" indent="-444500">
              <a:spcBef>
                <a:spcPts val="500"/>
              </a:spcBef>
              <a:buSzPts val="2800"/>
              <a:defRPr sz="2800"/>
            </a:lvl2pPr>
            <a:lvl3pPr marL="1513839" indent="-497839">
              <a:spcBef>
                <a:spcPts val="500"/>
              </a:spcBef>
              <a:buSzPts val="2800"/>
              <a:defRPr sz="2800"/>
            </a:lvl3pPr>
            <a:lvl4pPr marL="2019300" indent="-533400">
              <a:spcBef>
                <a:spcPts val="500"/>
              </a:spcBef>
              <a:buSzPts val="2800"/>
              <a:defRPr sz="2800"/>
            </a:lvl4pPr>
            <a:lvl5pPr marL="2476500" indent="-533400">
              <a:spcBef>
                <a:spcPts val="500"/>
              </a:spcBef>
              <a:buSzPts val="2800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Google Shape;36;p6"/>
          <p:cNvSpPr txBox="1"/>
          <p:nvPr>
            <p:ph type="body" sz="quarter" idx="2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indent="-406400">
              <a:spcBef>
                <a:spcPts val="500"/>
              </a:spcBef>
              <a:buSzPts val="2800"/>
              <a:defRPr sz="2800"/>
            </a:pP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400"/>
              </a:spcBef>
              <a:buClrTx/>
              <a:buSzTx/>
              <a:buFontTx/>
              <a:buNone/>
              <a:defRPr sz="2400"/>
            </a:lvl1pPr>
            <a:lvl2pPr marL="228600" indent="457200">
              <a:spcBef>
                <a:spcPts val="400"/>
              </a:spcBef>
              <a:buClrTx/>
              <a:buSzTx/>
              <a:buFontTx/>
              <a:buNone/>
              <a:defRPr sz="2400"/>
            </a:lvl2pPr>
            <a:lvl3pPr marL="228600" indent="914400">
              <a:spcBef>
                <a:spcPts val="400"/>
              </a:spcBef>
              <a:buClrTx/>
              <a:buSzTx/>
              <a:buFontTx/>
              <a:buNone/>
              <a:defRPr sz="2400"/>
            </a:lvl3pPr>
            <a:lvl4pPr marL="228600" indent="1371600">
              <a:spcBef>
                <a:spcPts val="400"/>
              </a:spcBef>
              <a:buClrTx/>
              <a:buSzTx/>
              <a:buFontTx/>
              <a:buNone/>
              <a:defRPr sz="2400"/>
            </a:lvl4pPr>
            <a:lvl5pPr marL="228600" indent="1828800">
              <a:spcBef>
                <a:spcPts val="400"/>
              </a:spcBef>
              <a:buClrTx/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Google Shape;43;p7"/>
          <p:cNvSpPr txBox="1"/>
          <p:nvPr>
            <p:ph type="body" sz="quarter" idx="2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58" name="Google Shape;44;p7"/>
          <p:cNvSpPr txBox="1"/>
          <p:nvPr>
            <p:ph type="body" sz="quarter" idx="22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228600" indent="0">
              <a:spcBef>
                <a:spcPts val="400"/>
              </a:spcBef>
              <a:buClrTx/>
              <a:buSzTx/>
              <a:buFontTx/>
              <a:buNone/>
              <a:defRPr sz="2400"/>
            </a:pPr>
          </a:p>
        </p:txBody>
      </p:sp>
      <p:sp>
        <p:nvSpPr>
          <p:cNvPr id="59" name="Google Shape;45;p7"/>
          <p:cNvSpPr txBox="1"/>
          <p:nvPr>
            <p:ph type="body" sz="quarter" idx="23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/>
          <a:p>
            <a:pPr indent="-381000">
              <a:spcBef>
                <a:spcPts val="400"/>
              </a:spcBef>
              <a:buSzPts val="2400"/>
              <a:defRPr sz="2400"/>
            </a:pP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Google Shape;57;p9"/>
          <p:cNvSpPr txBox="1"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228600" indent="0">
              <a:spcBef>
                <a:spcPts val="200"/>
              </a:spcBef>
              <a:buClrTx/>
              <a:buSzTx/>
              <a:buFontTx/>
              <a:buNone/>
              <a:defRPr sz="14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Google Shape;63;p10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200"/>
              </a:spcBef>
              <a:buClrTx/>
              <a:buSzTx/>
              <a:buFontTx/>
              <a:buNone/>
              <a:defRPr sz="1400"/>
            </a:lvl1pPr>
            <a:lvl2pPr marL="228600" indent="457200">
              <a:spcBef>
                <a:spcPts val="200"/>
              </a:spcBef>
              <a:buClrTx/>
              <a:buSzTx/>
              <a:buFontTx/>
              <a:buNone/>
              <a:defRPr sz="1400"/>
            </a:lvl2pPr>
            <a:lvl3pPr marL="228600" indent="914400">
              <a:spcBef>
                <a:spcPts val="200"/>
              </a:spcBef>
              <a:buClrTx/>
              <a:buSzTx/>
              <a:buFontTx/>
              <a:buNone/>
              <a:defRPr sz="1400"/>
            </a:lvl3pPr>
            <a:lvl4pPr marL="228600" indent="1371600">
              <a:spcBef>
                <a:spcPts val="200"/>
              </a:spcBef>
              <a:buClrTx/>
              <a:buSzTx/>
              <a:buFontTx/>
              <a:buNone/>
              <a:defRPr sz="1400"/>
            </a:lvl4pPr>
            <a:lvl5pPr marL="228600" indent="1828800">
              <a:spcBef>
                <a:spcPts val="20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4400" y="138112"/>
            <a:ext cx="16459200" cy="226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14400" y="2400300"/>
            <a:ext cx="16459200" cy="7886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216" y="6414780"/>
            <a:ext cx="258585" cy="248265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4318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72457" marR="0" indent="-46445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498600" marR="0" indent="-5080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0421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4993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956560" marR="0" indent="-56896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4137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8709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328159" marR="0" indent="-56895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ts val="32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2.png"/><Relationship Id="rId4" Type="http://schemas.openxmlformats.org/officeDocument/2006/relationships/hyperlink" Target="https://www.faceapp.com/" TargetMode="External"/><Relationship Id="rId5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s://youtu.be/O7TPoQI0yEA" TargetMode="External"/><Relationship Id="rId4" Type="http://schemas.openxmlformats.org/officeDocument/2006/relationships/hyperlink" Target="https://www.google.com/search?q=storia+delle+fonti+energetiche" TargetMode="External"/><Relationship Id="rId5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7.png"/><Relationship Id="rId4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s://edutv.a2a.eu/edutv/#!/video-details/13c7d741-17ed-49de-84d5-565ce8a3e30d" TargetMode="External"/><Relationship Id="rId4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hyperlink" Target="https://asvis.it/goal11" TargetMode="External"/><Relationship Id="rId5" Type="http://schemas.openxmlformats.org/officeDocument/2006/relationships/hyperlink" Target="https://classic.minecraft.net/" TargetMode="External"/><Relationship Id="rId6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png"/><Relationship Id="rId8" Type="http://schemas.openxmlformats.org/officeDocument/2006/relationships/hyperlink" Target="https://scuole.a2a.eu/sites/default/files/file/risorse_didattiche/A2A_2205_BTL_OPUSCOLO_ENERGIA_SCUOLE_RGB_singole.pdf" TargetMode="External"/><Relationship Id="rId9" Type="http://schemas.openxmlformats.org/officeDocument/2006/relationships/hyperlink" Target="https://www.footprintcalculator.org/" TargetMode="External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youtu.be/_c_7_ld1GXA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google.it/search?q=tempi+di+degradazione+e+decomposizione+dei+rifiuti" TargetMode="External"/><Relationship Id="rId3" Type="http://schemas.openxmlformats.org/officeDocument/2006/relationships/image" Target="../media/image13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hyperlink" Target="https://youtu.be/-1bcW2unoy4" TargetMode="External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88;p14" descr="Google Shape;88;p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196;p23"/>
          <p:cNvSpPr/>
          <p:nvPr/>
        </p:nvSpPr>
        <p:spPr>
          <a:xfrm>
            <a:off x="-2088301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26" name="Google Shape;197;p23" descr="Google Shape;197;p23"/>
          <p:cNvPicPr>
            <a:picLocks noChangeAspect="1"/>
          </p:cNvPicPr>
          <p:nvPr/>
        </p:nvPicPr>
        <p:blipFill>
          <a:blip r:embed="rId2">
            <a:alphaModFix amt="12000"/>
            <a:extLst/>
          </a:blip>
          <a:stretch>
            <a:fillRect/>
          </a:stretch>
        </p:blipFill>
        <p:spPr>
          <a:xfrm>
            <a:off x="0" y="1181100"/>
            <a:ext cx="18288000" cy="914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Google Shape;198;p23" descr="Google Shape;198;p2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Google Shape;199;p23"/>
          <p:cNvSpPr txBox="1"/>
          <p:nvPr/>
        </p:nvSpPr>
        <p:spPr>
          <a:xfrm>
            <a:off x="558649" y="2481400"/>
            <a:ext cx="7185302" cy="6012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4500">
                <a:latin typeface="Georgia"/>
                <a:ea typeface="Georgia"/>
                <a:cs typeface="Georgia"/>
                <a:sym typeface="Georgia"/>
              </a:defRPr>
            </a:pPr>
            <a:r>
              <a:t>Immagina di essere nel 2050 e che tutti gli obiettivi di Agenda 2030 siano stati raggiunti. </a:t>
            </a:r>
          </a:p>
          <a:p>
            <a:pPr algn="r">
              <a:defRPr>
                <a:latin typeface="Georgia"/>
                <a:ea typeface="Georgia"/>
                <a:cs typeface="Georgia"/>
                <a:sym typeface="Georgia"/>
              </a:defRPr>
            </a:pPr>
            <a:endParaRPr sz="4500"/>
          </a:p>
          <a:p>
            <a:pPr algn="r">
              <a:defRPr>
                <a:latin typeface="Georgia"/>
                <a:ea typeface="Georgia"/>
                <a:cs typeface="Georgia"/>
                <a:sym typeface="Georgia"/>
              </a:defRPr>
            </a:pPr>
            <a:endParaRPr sz="4500"/>
          </a:p>
          <a:p>
            <a:pPr algn="r">
              <a:defRPr sz="4500">
                <a:latin typeface="Georgia"/>
                <a:ea typeface="Georgia"/>
                <a:cs typeface="Georgia"/>
                <a:sym typeface="Georgia"/>
              </a:defRPr>
            </a:pPr>
            <a:r>
              <a:t>Sei in un mondo nuovo, sostenibile e circolare </a:t>
            </a:r>
          </a:p>
          <a:p>
            <a:pPr algn="r">
              <a:defRPr sz="4500">
                <a:latin typeface="Georgia"/>
                <a:ea typeface="Georgia"/>
                <a:cs typeface="Georgia"/>
                <a:sym typeface="Georgia"/>
              </a:defRPr>
            </a:pPr>
            <a:r>
              <a:t>al 100%.</a:t>
            </a:r>
          </a:p>
        </p:txBody>
      </p:sp>
      <p:sp>
        <p:nvSpPr>
          <p:cNvPr id="229" name="Google Shape;200;p23"/>
          <p:cNvSpPr txBox="1"/>
          <p:nvPr/>
        </p:nvSpPr>
        <p:spPr>
          <a:xfrm>
            <a:off x="5303575" y="330599"/>
            <a:ext cx="80709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Io nel 2050</a:t>
            </a:r>
          </a:p>
        </p:txBody>
      </p:sp>
      <p:sp>
        <p:nvSpPr>
          <p:cNvPr id="230" name="Google Shape;201;p23"/>
          <p:cNvSpPr txBox="1"/>
          <p:nvPr/>
        </p:nvSpPr>
        <p:spPr>
          <a:xfrm>
            <a:off x="8549024" y="1959899"/>
            <a:ext cx="9007501" cy="801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Usa il telefono per </a:t>
            </a:r>
            <a:r>
              <a:rPr b="1"/>
              <a:t>registrare una breve intervista</a:t>
            </a:r>
            <a:r>
              <a:t> a te nel 2050. Prova a raccontare come sarà il mondo rispondendo ad </a:t>
            </a:r>
            <a:r>
              <a:rPr b="1"/>
              <a:t>alcune domande</a:t>
            </a:r>
            <a:r>
              <a:t>: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700"/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Come ti chiami?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Quanti anni hai?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Dove vivi?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Com’è la tua casa?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Cosa fai di lavoro?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Come ti vesti?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Cosa cucini da mangiare?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Cosa ne fai dei rifiuti?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Con che trasporti ti muovi?</a:t>
            </a:r>
          </a:p>
          <a:p>
            <a:pPr algn="ctr">
              <a:defRPr b="1" i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Che energia usi?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700"/>
          </a:p>
          <a:p>
            <a:pPr>
              <a:defRPr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Carica il </a:t>
            </a:r>
            <a:r>
              <a:rPr b="1"/>
              <a:t>file audio in questa slide</a:t>
            </a:r>
            <a:r>
              <a:t> (inserisci/audio), dopo aver inserito al posto di questo testo un’</a:t>
            </a:r>
            <a:r>
              <a:rPr b="1"/>
              <a:t>immagine dal 2050</a:t>
            </a:r>
            <a:r>
              <a:t> (puoi mettere anche una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tua foto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modificata</a:t>
            </a:r>
            <a:r>
              <a:t>)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900"/>
          </a:p>
        </p:txBody>
      </p:sp>
      <p:pic>
        <p:nvPicPr>
          <p:cNvPr id="231" name="Screenshot 2022-07-08 at 10.48.18.png" descr="Screenshot 2022-07-08 at 10.4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06;p24"/>
          <p:cNvSpPr/>
          <p:nvPr/>
        </p:nvSpPr>
        <p:spPr>
          <a:xfrm>
            <a:off x="-2088301" y="114300"/>
            <a:ext cx="10058401" cy="10058400"/>
          </a:xfrm>
          <a:prstGeom prst="ellipse">
            <a:avLst/>
          </a:prstGeom>
          <a:solidFill>
            <a:srgbClr val="2577A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234" name="Google Shape;207;p24" descr="Google Shape;207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Google Shape;208;p24"/>
          <p:cNvSpPr txBox="1"/>
          <p:nvPr/>
        </p:nvSpPr>
        <p:spPr>
          <a:xfrm>
            <a:off x="3072000" y="3870075"/>
            <a:ext cx="4334701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5500">
                <a:latin typeface="Georgia"/>
                <a:ea typeface="Georgia"/>
                <a:cs typeface="Georgia"/>
                <a:sym typeface="Georgia"/>
              </a:defRPr>
            </a:pPr>
            <a:r>
              <a:t>Transizione </a:t>
            </a:r>
            <a:r>
              <a:rPr>
                <a:solidFill>
                  <a:srgbClr val="FFFFFF"/>
                </a:solidFill>
              </a:rPr>
              <a:t>energetica</a:t>
            </a:r>
          </a:p>
        </p:txBody>
      </p:sp>
      <p:sp>
        <p:nvSpPr>
          <p:cNvPr id="236" name="Google Shape;209;p24"/>
          <p:cNvSpPr txBox="1"/>
          <p:nvPr/>
        </p:nvSpPr>
        <p:spPr>
          <a:xfrm>
            <a:off x="-1" y="3323437"/>
            <a:ext cx="3000002" cy="268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5000"/>
            </a:lvl1pPr>
          </a:lstStyle>
          <a:p>
            <a:pPr/>
            <a:r>
              <a:t>✌️</a:t>
            </a:r>
          </a:p>
        </p:txBody>
      </p:sp>
      <p:graphicFrame>
        <p:nvGraphicFramePr>
          <p:cNvPr id="237" name="Google Shape;210;p24"/>
          <p:cNvGraphicFramePr/>
          <p:nvPr/>
        </p:nvGraphicFramePr>
        <p:xfrm>
          <a:off x="8646900" y="2230413"/>
          <a:ext cx="8909626" cy="62985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17250"/>
                <a:gridCol w="5892375"/>
              </a:tblGrid>
              <a:tr h="11804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TITOLO 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COSA DEVI FARE 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1804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NRG story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Creare una linea del tempo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1804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 Contro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Scrivere 8 post-it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1804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Trash forma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Fare un grafico e un elenco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01620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Nuove frontiere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Fare una tabella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56075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 città ideale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 sz="24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algn="l">
                        <a:defRPr sz="2400">
                          <a:latin typeface="Open Sans"/>
                          <a:ea typeface="Open Sans"/>
                          <a:cs typeface="Open Sans"/>
                          <a:sym typeface="Open Sans"/>
                        </a:defRPr>
                      </a:pPr>
                      <a:r>
                        <a:t>Fare un disegno/progetto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pic>
        <p:nvPicPr>
          <p:cNvPr id="238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15;p25"/>
          <p:cNvSpPr/>
          <p:nvPr/>
        </p:nvSpPr>
        <p:spPr>
          <a:xfrm>
            <a:off x="-2566500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pic>
        <p:nvPicPr>
          <p:cNvPr id="241" name="Google Shape;216;p25" descr="Google Shape;216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Google Shape;217;p25"/>
          <p:cNvSpPr/>
          <p:nvPr/>
        </p:nvSpPr>
        <p:spPr>
          <a:xfrm>
            <a:off x="4136109" y="122436"/>
            <a:ext cx="90865" cy="101645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14" y="0"/>
                </a:moveTo>
                <a:cubicBezTo>
                  <a:pt x="4929" y="0"/>
                  <a:pt x="0" y="43"/>
                  <a:pt x="0" y="97"/>
                </a:cubicBezTo>
                <a:lnTo>
                  <a:pt x="0" y="21503"/>
                </a:lnTo>
                <a:cubicBezTo>
                  <a:pt x="0" y="21557"/>
                  <a:pt x="4757" y="21600"/>
                  <a:pt x="10714" y="21600"/>
                </a:cubicBezTo>
                <a:cubicBezTo>
                  <a:pt x="16657" y="21600"/>
                  <a:pt x="21600" y="21557"/>
                  <a:pt x="21600" y="21503"/>
                </a:cubicBezTo>
                <a:lnTo>
                  <a:pt x="21600" y="97"/>
                </a:lnTo>
                <a:cubicBezTo>
                  <a:pt x="21600" y="43"/>
                  <a:pt x="16657" y="0"/>
                  <a:pt x="10714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algn="ctr">
              <a:defRPr sz="2100">
                <a:latin typeface="Open Sans"/>
                <a:ea typeface="Open Sans"/>
                <a:cs typeface="Open Sans"/>
                <a:sym typeface="Open Sans"/>
              </a:defRPr>
            </a:pPr>
          </a:p>
        </p:txBody>
      </p:sp>
      <p:grpSp>
        <p:nvGrpSpPr>
          <p:cNvPr id="251" name="Google Shape;218;p25"/>
          <p:cNvGrpSpPr/>
          <p:nvPr/>
        </p:nvGrpSpPr>
        <p:grpSpPr>
          <a:xfrm>
            <a:off x="3902236" y="6983864"/>
            <a:ext cx="4304217" cy="1919948"/>
            <a:chOff x="0" y="0"/>
            <a:chExt cx="4304216" cy="1919946"/>
          </a:xfrm>
        </p:grpSpPr>
        <p:sp>
          <p:nvSpPr>
            <p:cNvPr id="243" name="Google Shape;219;p25"/>
            <p:cNvSpPr/>
            <p:nvPr/>
          </p:nvSpPr>
          <p:spPr>
            <a:xfrm>
              <a:off x="-1" y="36333"/>
              <a:ext cx="4096727" cy="188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578" y="0"/>
                  </a:moveTo>
                  <a:cubicBezTo>
                    <a:pt x="6778" y="0"/>
                    <a:pt x="6113" y="1299"/>
                    <a:pt x="6089" y="2950"/>
                  </a:cubicBezTo>
                  <a:lnTo>
                    <a:pt x="5960" y="10821"/>
                  </a:lnTo>
                  <a:cubicBezTo>
                    <a:pt x="5945" y="11774"/>
                    <a:pt x="5563" y="12521"/>
                    <a:pt x="5099" y="12521"/>
                  </a:cubicBezTo>
                  <a:cubicBezTo>
                    <a:pt x="5089" y="12521"/>
                    <a:pt x="5080" y="12521"/>
                    <a:pt x="5071" y="12520"/>
                  </a:cubicBezTo>
                  <a:lnTo>
                    <a:pt x="3676" y="12428"/>
                  </a:lnTo>
                  <a:cubicBezTo>
                    <a:pt x="3363" y="12408"/>
                    <a:pt x="3090" y="12039"/>
                    <a:pt x="2950" y="11517"/>
                  </a:cubicBezTo>
                  <a:cubicBezTo>
                    <a:pt x="2687" y="10576"/>
                    <a:pt x="2201" y="9921"/>
                    <a:pt x="1630" y="9879"/>
                  </a:cubicBezTo>
                  <a:cubicBezTo>
                    <a:pt x="1611" y="9878"/>
                    <a:pt x="1593" y="9878"/>
                    <a:pt x="1575" y="9878"/>
                  </a:cubicBezTo>
                  <a:cubicBezTo>
                    <a:pt x="730" y="9878"/>
                    <a:pt x="30" y="11248"/>
                    <a:pt x="1" y="12981"/>
                  </a:cubicBezTo>
                  <a:cubicBezTo>
                    <a:pt x="-24" y="14751"/>
                    <a:pt x="657" y="16236"/>
                    <a:pt x="1525" y="16297"/>
                  </a:cubicBezTo>
                  <a:cubicBezTo>
                    <a:pt x="1540" y="16298"/>
                    <a:pt x="1554" y="16298"/>
                    <a:pt x="1568" y="16298"/>
                  </a:cubicBezTo>
                  <a:cubicBezTo>
                    <a:pt x="2122" y="16298"/>
                    <a:pt x="2610" y="15722"/>
                    <a:pt x="2896" y="14844"/>
                  </a:cubicBezTo>
                  <a:cubicBezTo>
                    <a:pt x="3050" y="14347"/>
                    <a:pt x="3321" y="14034"/>
                    <a:pt x="3622" y="14034"/>
                  </a:cubicBezTo>
                  <a:cubicBezTo>
                    <a:pt x="3631" y="14034"/>
                    <a:pt x="3641" y="14034"/>
                    <a:pt x="3651" y="14035"/>
                  </a:cubicBezTo>
                  <a:lnTo>
                    <a:pt x="5046" y="14127"/>
                  </a:lnTo>
                  <a:cubicBezTo>
                    <a:pt x="5523" y="14158"/>
                    <a:pt x="5895" y="14967"/>
                    <a:pt x="5880" y="15939"/>
                  </a:cubicBezTo>
                  <a:lnTo>
                    <a:pt x="5855" y="17597"/>
                  </a:lnTo>
                  <a:cubicBezTo>
                    <a:pt x="5825" y="19286"/>
                    <a:pt x="6476" y="20698"/>
                    <a:pt x="7300" y="20750"/>
                  </a:cubicBezTo>
                  <a:lnTo>
                    <a:pt x="19769" y="21599"/>
                  </a:lnTo>
                  <a:cubicBezTo>
                    <a:pt x="19784" y="21600"/>
                    <a:pt x="19799" y="21600"/>
                    <a:pt x="19815" y="21600"/>
                  </a:cubicBezTo>
                  <a:cubicBezTo>
                    <a:pt x="20623" y="21600"/>
                    <a:pt x="21288" y="20298"/>
                    <a:pt x="21318" y="18651"/>
                  </a:cubicBezTo>
                  <a:lnTo>
                    <a:pt x="21551" y="3994"/>
                  </a:lnTo>
                  <a:cubicBezTo>
                    <a:pt x="21576" y="2315"/>
                    <a:pt x="20930" y="903"/>
                    <a:pt x="20101" y="842"/>
                  </a:cubicBezTo>
                  <a:lnTo>
                    <a:pt x="7633" y="3"/>
                  </a:lnTo>
                  <a:cubicBezTo>
                    <a:pt x="7615" y="1"/>
                    <a:pt x="7596" y="0"/>
                    <a:pt x="757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4" name="Google Shape;220;p25"/>
            <p:cNvSpPr/>
            <p:nvPr/>
          </p:nvSpPr>
          <p:spPr>
            <a:xfrm>
              <a:off x="3936130" y="501314"/>
              <a:ext cx="368083" cy="502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44" y="21600"/>
                  </a:lnTo>
                  <a:cubicBezTo>
                    <a:pt x="15343" y="21600"/>
                    <a:pt x="21600" y="16735"/>
                    <a:pt x="21600" y="10802"/>
                  </a:cubicBezTo>
                  <a:cubicBezTo>
                    <a:pt x="21600" y="7812"/>
                    <a:pt x="20051" y="5123"/>
                    <a:pt x="17501" y="3201"/>
                  </a:cubicBezTo>
                  <a:cubicBezTo>
                    <a:pt x="14957" y="1240"/>
                    <a:pt x="11468" y="0"/>
                    <a:pt x="7644" y="0"/>
                  </a:cubicBezTo>
                  <a:close/>
                </a:path>
              </a:pathLst>
            </a:custGeom>
            <a:solidFill>
              <a:srgbClr val="FCBD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5" name="Google Shape;221;p25"/>
            <p:cNvSpPr/>
            <p:nvPr/>
          </p:nvSpPr>
          <p:spPr>
            <a:xfrm>
              <a:off x="128" y="798"/>
              <a:ext cx="4020994" cy="1811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4" y="0"/>
                  </a:moveTo>
                  <a:cubicBezTo>
                    <a:pt x="6657" y="0"/>
                    <a:pt x="5978" y="1427"/>
                    <a:pt x="5978" y="3172"/>
                  </a:cubicBezTo>
                  <a:lnTo>
                    <a:pt x="5978" y="11370"/>
                  </a:lnTo>
                  <a:cubicBezTo>
                    <a:pt x="5978" y="12381"/>
                    <a:pt x="5588" y="13201"/>
                    <a:pt x="5106" y="13201"/>
                  </a:cubicBezTo>
                  <a:lnTo>
                    <a:pt x="3702" y="13201"/>
                  </a:lnTo>
                  <a:cubicBezTo>
                    <a:pt x="3382" y="13201"/>
                    <a:pt x="3103" y="12839"/>
                    <a:pt x="2951" y="12307"/>
                  </a:cubicBezTo>
                  <a:cubicBezTo>
                    <a:pt x="2672" y="11338"/>
                    <a:pt x="2165" y="10699"/>
                    <a:pt x="1592" y="10699"/>
                  </a:cubicBezTo>
                  <a:cubicBezTo>
                    <a:pt x="715" y="10699"/>
                    <a:pt x="0" y="12189"/>
                    <a:pt x="0" y="14031"/>
                  </a:cubicBezTo>
                  <a:cubicBezTo>
                    <a:pt x="0" y="15873"/>
                    <a:pt x="715" y="17374"/>
                    <a:pt x="1592" y="17374"/>
                  </a:cubicBezTo>
                  <a:cubicBezTo>
                    <a:pt x="2165" y="17374"/>
                    <a:pt x="2672" y="16724"/>
                    <a:pt x="2951" y="15766"/>
                  </a:cubicBezTo>
                  <a:cubicBezTo>
                    <a:pt x="3103" y="15223"/>
                    <a:pt x="3382" y="14872"/>
                    <a:pt x="3702" y="14872"/>
                  </a:cubicBezTo>
                  <a:lnTo>
                    <a:pt x="5106" y="14872"/>
                  </a:lnTo>
                  <a:cubicBezTo>
                    <a:pt x="5588" y="14872"/>
                    <a:pt x="5978" y="15681"/>
                    <a:pt x="5978" y="16692"/>
                  </a:cubicBezTo>
                  <a:lnTo>
                    <a:pt x="5978" y="18417"/>
                  </a:lnTo>
                  <a:cubicBezTo>
                    <a:pt x="5978" y="20174"/>
                    <a:pt x="6657" y="21600"/>
                    <a:pt x="7494" y="21600"/>
                  </a:cubicBezTo>
                  <a:lnTo>
                    <a:pt x="20089" y="21600"/>
                  </a:lnTo>
                  <a:cubicBezTo>
                    <a:pt x="20925" y="21600"/>
                    <a:pt x="21600" y="20174"/>
                    <a:pt x="21600" y="18417"/>
                  </a:cubicBezTo>
                  <a:lnTo>
                    <a:pt x="21600" y="3172"/>
                  </a:lnTo>
                  <a:cubicBezTo>
                    <a:pt x="21600" y="1427"/>
                    <a:pt x="20925" y="0"/>
                    <a:pt x="2008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6" name="Google Shape;222;p25"/>
            <p:cNvSpPr/>
            <p:nvPr/>
          </p:nvSpPr>
          <p:spPr>
            <a:xfrm>
              <a:off x="55779" y="949646"/>
              <a:ext cx="481449" cy="45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27"/>
                    <a:pt x="0" y="10800"/>
                  </a:cubicBezTo>
                  <a:cubicBezTo>
                    <a:pt x="0" y="16773"/>
                    <a:pt x="4830" y="21600"/>
                    <a:pt x="10802" y="21600"/>
                  </a:cubicBezTo>
                  <a:cubicBezTo>
                    <a:pt x="16770" y="21600"/>
                    <a:pt x="21600" y="16773"/>
                    <a:pt x="21600" y="10800"/>
                  </a:cubicBezTo>
                  <a:cubicBezTo>
                    <a:pt x="21600" y="4827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FCBD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7" name="Google Shape;223;p25"/>
            <p:cNvSpPr/>
            <p:nvPr/>
          </p:nvSpPr>
          <p:spPr>
            <a:xfrm>
              <a:off x="974199" y="59537"/>
              <a:ext cx="3330018" cy="72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753" y="0"/>
                    <a:pt x="98" y="2878"/>
                    <a:pt x="6" y="6616"/>
                  </a:cubicBezTo>
                  <a:cubicBezTo>
                    <a:pt x="0" y="6913"/>
                    <a:pt x="0" y="7209"/>
                    <a:pt x="0" y="7506"/>
                  </a:cubicBezTo>
                  <a:cubicBezTo>
                    <a:pt x="0" y="11630"/>
                    <a:pt x="692" y="14984"/>
                    <a:pt x="1543" y="14984"/>
                  </a:cubicBezTo>
                  <a:lnTo>
                    <a:pt x="20057" y="14984"/>
                  </a:lnTo>
                  <a:cubicBezTo>
                    <a:pt x="20480" y="14984"/>
                    <a:pt x="20872" y="15844"/>
                    <a:pt x="21147" y="17179"/>
                  </a:cubicBezTo>
                  <a:cubicBezTo>
                    <a:pt x="21386" y="18336"/>
                    <a:pt x="21545" y="19878"/>
                    <a:pt x="21588" y="21600"/>
                  </a:cubicBezTo>
                  <a:lnTo>
                    <a:pt x="21600" y="20710"/>
                  </a:lnTo>
                  <a:lnTo>
                    <a:pt x="21600" y="7506"/>
                  </a:lnTo>
                  <a:cubicBezTo>
                    <a:pt x="21600" y="5430"/>
                    <a:pt x="21429" y="3561"/>
                    <a:pt x="21147" y="2195"/>
                  </a:cubicBezTo>
                  <a:cubicBezTo>
                    <a:pt x="20872" y="860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8" name="Google Shape;224;p25"/>
            <p:cNvSpPr/>
            <p:nvPr/>
          </p:nvSpPr>
          <p:spPr>
            <a:xfrm>
              <a:off x="974199" y="0"/>
              <a:ext cx="3330018" cy="75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692" y="0"/>
                    <a:pt x="0" y="3219"/>
                    <a:pt x="0" y="7209"/>
                  </a:cubicBezTo>
                  <a:cubicBezTo>
                    <a:pt x="0" y="11170"/>
                    <a:pt x="692" y="14389"/>
                    <a:pt x="1543" y="14389"/>
                  </a:cubicBezTo>
                  <a:lnTo>
                    <a:pt x="20057" y="14389"/>
                  </a:lnTo>
                  <a:cubicBezTo>
                    <a:pt x="20480" y="14389"/>
                    <a:pt x="20866" y="15217"/>
                    <a:pt x="21147" y="16526"/>
                  </a:cubicBezTo>
                  <a:cubicBezTo>
                    <a:pt x="21429" y="17809"/>
                    <a:pt x="21600" y="19604"/>
                    <a:pt x="21600" y="21600"/>
                  </a:cubicBezTo>
                  <a:lnTo>
                    <a:pt x="21600" y="7209"/>
                  </a:lnTo>
                  <a:cubicBezTo>
                    <a:pt x="21600" y="5215"/>
                    <a:pt x="21429" y="3418"/>
                    <a:pt x="21147" y="2109"/>
                  </a:cubicBezTo>
                  <a:cubicBezTo>
                    <a:pt x="20866" y="826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FCBD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49" name="Google Shape;225;p25"/>
            <p:cNvSpPr txBox="1"/>
            <p:nvPr/>
          </p:nvSpPr>
          <p:spPr>
            <a:xfrm>
              <a:off x="1119856" y="906535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sp>
          <p:nvSpPr>
            <p:cNvPr id="250" name="Google Shape;226;p25"/>
            <p:cNvSpPr txBox="1"/>
            <p:nvPr/>
          </p:nvSpPr>
          <p:spPr>
            <a:xfrm>
              <a:off x="974182" y="985"/>
              <a:ext cx="3046689" cy="500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2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Anno</a:t>
              </a:r>
            </a:p>
          </p:txBody>
        </p:sp>
      </p:grpSp>
      <p:grpSp>
        <p:nvGrpSpPr>
          <p:cNvPr id="262" name="Google Shape;227;p25"/>
          <p:cNvGrpSpPr/>
          <p:nvPr/>
        </p:nvGrpSpPr>
        <p:grpSpPr>
          <a:xfrm>
            <a:off x="3902236" y="4560413"/>
            <a:ext cx="4304217" cy="1919216"/>
            <a:chOff x="0" y="0"/>
            <a:chExt cx="4304216" cy="1919214"/>
          </a:xfrm>
        </p:grpSpPr>
        <p:sp>
          <p:nvSpPr>
            <p:cNvPr id="252" name="Google Shape;228;p25"/>
            <p:cNvSpPr/>
            <p:nvPr/>
          </p:nvSpPr>
          <p:spPr>
            <a:xfrm>
              <a:off x="-1" y="35599"/>
              <a:ext cx="4096727" cy="188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587" y="0"/>
                  </a:moveTo>
                  <a:cubicBezTo>
                    <a:pt x="6783" y="0"/>
                    <a:pt x="6113" y="1302"/>
                    <a:pt x="6089" y="2949"/>
                  </a:cubicBezTo>
                  <a:lnTo>
                    <a:pt x="5960" y="10830"/>
                  </a:lnTo>
                  <a:cubicBezTo>
                    <a:pt x="5945" y="11783"/>
                    <a:pt x="5563" y="12531"/>
                    <a:pt x="5099" y="12531"/>
                  </a:cubicBezTo>
                  <a:cubicBezTo>
                    <a:pt x="5089" y="12531"/>
                    <a:pt x="5080" y="12530"/>
                    <a:pt x="5071" y="12530"/>
                  </a:cubicBezTo>
                  <a:lnTo>
                    <a:pt x="3676" y="12437"/>
                  </a:lnTo>
                  <a:cubicBezTo>
                    <a:pt x="3363" y="12407"/>
                    <a:pt x="3090" y="12048"/>
                    <a:pt x="2950" y="11516"/>
                  </a:cubicBezTo>
                  <a:cubicBezTo>
                    <a:pt x="2687" y="10574"/>
                    <a:pt x="2201" y="9919"/>
                    <a:pt x="1630" y="9889"/>
                  </a:cubicBezTo>
                  <a:cubicBezTo>
                    <a:pt x="1611" y="9887"/>
                    <a:pt x="1592" y="9886"/>
                    <a:pt x="1574" y="9886"/>
                  </a:cubicBezTo>
                  <a:cubicBezTo>
                    <a:pt x="730" y="9886"/>
                    <a:pt x="30" y="11247"/>
                    <a:pt x="1" y="12979"/>
                  </a:cubicBezTo>
                  <a:cubicBezTo>
                    <a:pt x="-24" y="14750"/>
                    <a:pt x="657" y="16235"/>
                    <a:pt x="1525" y="16296"/>
                  </a:cubicBezTo>
                  <a:cubicBezTo>
                    <a:pt x="1544" y="16298"/>
                    <a:pt x="1563" y="16298"/>
                    <a:pt x="1582" y="16298"/>
                  </a:cubicBezTo>
                  <a:cubicBezTo>
                    <a:pt x="2130" y="16298"/>
                    <a:pt x="2613" y="15723"/>
                    <a:pt x="2896" y="14842"/>
                  </a:cubicBezTo>
                  <a:cubicBezTo>
                    <a:pt x="3050" y="14356"/>
                    <a:pt x="3321" y="14033"/>
                    <a:pt x="3623" y="14033"/>
                  </a:cubicBezTo>
                  <a:cubicBezTo>
                    <a:pt x="3632" y="14033"/>
                    <a:pt x="3641" y="14033"/>
                    <a:pt x="3651" y="14034"/>
                  </a:cubicBezTo>
                  <a:lnTo>
                    <a:pt x="5046" y="14126"/>
                  </a:lnTo>
                  <a:cubicBezTo>
                    <a:pt x="5523" y="14157"/>
                    <a:pt x="5895" y="14975"/>
                    <a:pt x="5880" y="15937"/>
                  </a:cubicBezTo>
                  <a:lnTo>
                    <a:pt x="5855" y="17606"/>
                  </a:lnTo>
                  <a:cubicBezTo>
                    <a:pt x="5825" y="19285"/>
                    <a:pt x="6476" y="20697"/>
                    <a:pt x="7300" y="20758"/>
                  </a:cubicBezTo>
                  <a:lnTo>
                    <a:pt x="19769" y="21597"/>
                  </a:lnTo>
                  <a:cubicBezTo>
                    <a:pt x="19787" y="21599"/>
                    <a:pt x="19806" y="21600"/>
                    <a:pt x="19824" y="21600"/>
                  </a:cubicBezTo>
                  <a:cubicBezTo>
                    <a:pt x="20628" y="21600"/>
                    <a:pt x="21289" y="20301"/>
                    <a:pt x="21318" y="18650"/>
                  </a:cubicBezTo>
                  <a:lnTo>
                    <a:pt x="21551" y="4003"/>
                  </a:lnTo>
                  <a:cubicBezTo>
                    <a:pt x="21576" y="2314"/>
                    <a:pt x="20930" y="902"/>
                    <a:pt x="20101" y="851"/>
                  </a:cubicBezTo>
                  <a:lnTo>
                    <a:pt x="7633" y="1"/>
                  </a:lnTo>
                  <a:cubicBezTo>
                    <a:pt x="7618" y="0"/>
                    <a:pt x="7602" y="0"/>
                    <a:pt x="758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3" name="Google Shape;229;p25"/>
            <p:cNvSpPr/>
            <p:nvPr/>
          </p:nvSpPr>
          <p:spPr>
            <a:xfrm>
              <a:off x="3936130" y="501904"/>
              <a:ext cx="368083" cy="501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44" y="21600"/>
                  </a:lnTo>
                  <a:cubicBezTo>
                    <a:pt x="15343" y="21600"/>
                    <a:pt x="21600" y="16765"/>
                    <a:pt x="21600" y="10777"/>
                  </a:cubicBezTo>
                  <a:cubicBezTo>
                    <a:pt x="21600" y="7827"/>
                    <a:pt x="20051" y="5133"/>
                    <a:pt x="17501" y="3165"/>
                  </a:cubicBezTo>
                  <a:cubicBezTo>
                    <a:pt x="14957" y="1196"/>
                    <a:pt x="11468" y="0"/>
                    <a:pt x="7644" y="0"/>
                  </a:cubicBezTo>
                  <a:close/>
                </a:path>
              </a:pathLst>
            </a:custGeom>
            <a:solidFill>
              <a:srgbClr val="E589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4" name="Google Shape;230;p25"/>
            <p:cNvSpPr/>
            <p:nvPr/>
          </p:nvSpPr>
          <p:spPr>
            <a:xfrm>
              <a:off x="128" y="888"/>
              <a:ext cx="4020994" cy="181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4" y="0"/>
                  </a:moveTo>
                  <a:cubicBezTo>
                    <a:pt x="6657" y="0"/>
                    <a:pt x="5978" y="1417"/>
                    <a:pt x="5978" y="3174"/>
                  </a:cubicBezTo>
                  <a:lnTo>
                    <a:pt x="5978" y="11375"/>
                  </a:lnTo>
                  <a:cubicBezTo>
                    <a:pt x="5978" y="12387"/>
                    <a:pt x="5588" y="13207"/>
                    <a:pt x="5106" y="13207"/>
                  </a:cubicBezTo>
                  <a:lnTo>
                    <a:pt x="3702" y="13207"/>
                  </a:lnTo>
                  <a:cubicBezTo>
                    <a:pt x="3382" y="13207"/>
                    <a:pt x="3103" y="12845"/>
                    <a:pt x="2951" y="12302"/>
                  </a:cubicBezTo>
                  <a:cubicBezTo>
                    <a:pt x="2672" y="11343"/>
                    <a:pt x="2165" y="10694"/>
                    <a:pt x="1592" y="10694"/>
                  </a:cubicBezTo>
                  <a:cubicBezTo>
                    <a:pt x="715" y="10694"/>
                    <a:pt x="0" y="12196"/>
                    <a:pt x="0" y="14037"/>
                  </a:cubicBezTo>
                  <a:cubicBezTo>
                    <a:pt x="0" y="15880"/>
                    <a:pt x="715" y="17371"/>
                    <a:pt x="1592" y="17371"/>
                  </a:cubicBezTo>
                  <a:cubicBezTo>
                    <a:pt x="2165" y="17371"/>
                    <a:pt x="2672" y="16733"/>
                    <a:pt x="2951" y="15763"/>
                  </a:cubicBezTo>
                  <a:cubicBezTo>
                    <a:pt x="3103" y="15231"/>
                    <a:pt x="3382" y="14868"/>
                    <a:pt x="3702" y="14868"/>
                  </a:cubicBezTo>
                  <a:lnTo>
                    <a:pt x="5106" y="14868"/>
                  </a:lnTo>
                  <a:cubicBezTo>
                    <a:pt x="5588" y="14868"/>
                    <a:pt x="5978" y="15689"/>
                    <a:pt x="5978" y="16701"/>
                  </a:cubicBezTo>
                  <a:lnTo>
                    <a:pt x="5978" y="18426"/>
                  </a:lnTo>
                  <a:cubicBezTo>
                    <a:pt x="5978" y="20172"/>
                    <a:pt x="6657" y="21600"/>
                    <a:pt x="7494" y="21600"/>
                  </a:cubicBezTo>
                  <a:lnTo>
                    <a:pt x="20089" y="21600"/>
                  </a:lnTo>
                  <a:cubicBezTo>
                    <a:pt x="20925" y="21600"/>
                    <a:pt x="21600" y="20172"/>
                    <a:pt x="21600" y="18426"/>
                  </a:cubicBezTo>
                  <a:lnTo>
                    <a:pt x="21600" y="3174"/>
                  </a:lnTo>
                  <a:cubicBezTo>
                    <a:pt x="21600" y="1417"/>
                    <a:pt x="20925" y="0"/>
                    <a:pt x="2008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5" name="Google Shape;231;p25"/>
            <p:cNvSpPr/>
            <p:nvPr/>
          </p:nvSpPr>
          <p:spPr>
            <a:xfrm>
              <a:off x="55779" y="949663"/>
              <a:ext cx="481449" cy="45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31"/>
                    <a:pt x="0" y="10800"/>
                  </a:cubicBezTo>
                  <a:cubicBezTo>
                    <a:pt x="0" y="16773"/>
                    <a:pt x="4830" y="21600"/>
                    <a:pt x="10802" y="21600"/>
                  </a:cubicBezTo>
                  <a:cubicBezTo>
                    <a:pt x="16770" y="21600"/>
                    <a:pt x="21600" y="16773"/>
                    <a:pt x="21600" y="10800"/>
                  </a:cubicBezTo>
                  <a:cubicBezTo>
                    <a:pt x="21600" y="4831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E589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6" name="Google Shape;232;p25"/>
            <p:cNvSpPr/>
            <p:nvPr/>
          </p:nvSpPr>
          <p:spPr>
            <a:xfrm>
              <a:off x="974199" y="58684"/>
              <a:ext cx="3330018" cy="72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753" y="0"/>
                    <a:pt x="98" y="2908"/>
                    <a:pt x="6" y="6617"/>
                  </a:cubicBezTo>
                  <a:cubicBezTo>
                    <a:pt x="0" y="6913"/>
                    <a:pt x="0" y="7210"/>
                    <a:pt x="0" y="7507"/>
                  </a:cubicBezTo>
                  <a:cubicBezTo>
                    <a:pt x="0" y="11661"/>
                    <a:pt x="692" y="15013"/>
                    <a:pt x="1543" y="15013"/>
                  </a:cubicBezTo>
                  <a:lnTo>
                    <a:pt x="20057" y="15013"/>
                  </a:lnTo>
                  <a:cubicBezTo>
                    <a:pt x="20480" y="15013"/>
                    <a:pt x="20872" y="15845"/>
                    <a:pt x="21147" y="17209"/>
                  </a:cubicBezTo>
                  <a:cubicBezTo>
                    <a:pt x="21386" y="18368"/>
                    <a:pt x="21545" y="19910"/>
                    <a:pt x="21588" y="21600"/>
                  </a:cubicBezTo>
                  <a:lnTo>
                    <a:pt x="21600" y="20710"/>
                  </a:lnTo>
                  <a:lnTo>
                    <a:pt x="21600" y="7507"/>
                  </a:lnTo>
                  <a:cubicBezTo>
                    <a:pt x="21600" y="5460"/>
                    <a:pt x="21429" y="3561"/>
                    <a:pt x="21147" y="2226"/>
                  </a:cubicBezTo>
                  <a:cubicBezTo>
                    <a:pt x="20872" y="860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7" name="Google Shape;233;p25"/>
            <p:cNvSpPr/>
            <p:nvPr/>
          </p:nvSpPr>
          <p:spPr>
            <a:xfrm>
              <a:off x="974199" y="5"/>
              <a:ext cx="3330018" cy="752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692" y="0"/>
                    <a:pt x="0" y="3226"/>
                    <a:pt x="0" y="7221"/>
                  </a:cubicBezTo>
                  <a:cubicBezTo>
                    <a:pt x="0" y="11187"/>
                    <a:pt x="692" y="14410"/>
                    <a:pt x="1543" y="14410"/>
                  </a:cubicBezTo>
                  <a:lnTo>
                    <a:pt x="20057" y="14410"/>
                  </a:lnTo>
                  <a:cubicBezTo>
                    <a:pt x="20480" y="14410"/>
                    <a:pt x="20866" y="15208"/>
                    <a:pt x="21147" y="16522"/>
                  </a:cubicBezTo>
                  <a:cubicBezTo>
                    <a:pt x="21429" y="17835"/>
                    <a:pt x="21600" y="19632"/>
                    <a:pt x="21600" y="21600"/>
                  </a:cubicBezTo>
                  <a:lnTo>
                    <a:pt x="21600" y="7221"/>
                  </a:lnTo>
                  <a:cubicBezTo>
                    <a:pt x="21600" y="5222"/>
                    <a:pt x="21429" y="3425"/>
                    <a:pt x="21147" y="2111"/>
                  </a:cubicBezTo>
                  <a:cubicBezTo>
                    <a:pt x="20866" y="800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E589A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58" name="Google Shape;234;p25"/>
            <p:cNvSpPr txBox="1"/>
            <p:nvPr/>
          </p:nvSpPr>
          <p:spPr>
            <a:xfrm>
              <a:off x="1119856" y="898672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grpSp>
          <p:nvGrpSpPr>
            <p:cNvPr id="261" name="Google Shape;235;p25"/>
            <p:cNvGrpSpPr/>
            <p:nvPr/>
          </p:nvGrpSpPr>
          <p:grpSpPr>
            <a:xfrm>
              <a:off x="974183" y="0"/>
              <a:ext cx="3046688" cy="501641"/>
              <a:chOff x="0" y="0"/>
              <a:chExt cx="3046687" cy="501640"/>
            </a:xfrm>
          </p:grpSpPr>
          <p:sp>
            <p:nvSpPr>
              <p:cNvPr id="259" name="Rectangle"/>
              <p:cNvSpPr/>
              <p:nvPr/>
            </p:nvSpPr>
            <p:spPr>
              <a:xfrm>
                <a:off x="-1" y="-1"/>
                <a:ext cx="3046689" cy="501642"/>
              </a:xfrm>
              <a:prstGeom prst="rect">
                <a:avLst/>
              </a:prstGeom>
              <a:solidFill>
                <a:srgbClr val="E589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60" name="Anno"/>
              <p:cNvSpPr txBox="1"/>
              <p:nvPr/>
            </p:nvSpPr>
            <p:spPr>
              <a:xfrm>
                <a:off x="-1" y="645"/>
                <a:ext cx="3046689" cy="500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Anno</a:t>
                </a:r>
              </a:p>
            </p:txBody>
          </p:sp>
        </p:grpSp>
      </p:grpSp>
      <p:grpSp>
        <p:nvGrpSpPr>
          <p:cNvPr id="273" name="Google Shape;236;p25"/>
          <p:cNvGrpSpPr/>
          <p:nvPr/>
        </p:nvGrpSpPr>
        <p:grpSpPr>
          <a:xfrm>
            <a:off x="3902236" y="2136159"/>
            <a:ext cx="4304217" cy="1920110"/>
            <a:chOff x="0" y="0"/>
            <a:chExt cx="4304216" cy="1920108"/>
          </a:xfrm>
        </p:grpSpPr>
        <p:sp>
          <p:nvSpPr>
            <p:cNvPr id="263" name="Google Shape;237;p25"/>
            <p:cNvSpPr/>
            <p:nvPr/>
          </p:nvSpPr>
          <p:spPr>
            <a:xfrm>
              <a:off x="-1" y="36493"/>
              <a:ext cx="4096727" cy="188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7578" y="0"/>
                  </a:moveTo>
                  <a:cubicBezTo>
                    <a:pt x="6778" y="0"/>
                    <a:pt x="6113" y="1298"/>
                    <a:pt x="6089" y="2950"/>
                  </a:cubicBezTo>
                  <a:lnTo>
                    <a:pt x="5960" y="10821"/>
                  </a:lnTo>
                  <a:cubicBezTo>
                    <a:pt x="5945" y="11774"/>
                    <a:pt x="5563" y="12520"/>
                    <a:pt x="5099" y="12520"/>
                  </a:cubicBezTo>
                  <a:cubicBezTo>
                    <a:pt x="5089" y="12520"/>
                    <a:pt x="5080" y="12520"/>
                    <a:pt x="5071" y="12519"/>
                  </a:cubicBezTo>
                  <a:lnTo>
                    <a:pt x="3676" y="12427"/>
                  </a:lnTo>
                  <a:cubicBezTo>
                    <a:pt x="3363" y="12407"/>
                    <a:pt x="3090" y="12039"/>
                    <a:pt x="2950" y="11516"/>
                  </a:cubicBezTo>
                  <a:cubicBezTo>
                    <a:pt x="2687" y="10575"/>
                    <a:pt x="2201" y="9920"/>
                    <a:pt x="1630" y="9878"/>
                  </a:cubicBezTo>
                  <a:cubicBezTo>
                    <a:pt x="1611" y="9878"/>
                    <a:pt x="1593" y="9877"/>
                    <a:pt x="1575" y="9877"/>
                  </a:cubicBezTo>
                  <a:cubicBezTo>
                    <a:pt x="730" y="9877"/>
                    <a:pt x="30" y="11247"/>
                    <a:pt x="1" y="12980"/>
                  </a:cubicBezTo>
                  <a:cubicBezTo>
                    <a:pt x="-24" y="14751"/>
                    <a:pt x="657" y="16235"/>
                    <a:pt x="1525" y="16297"/>
                  </a:cubicBezTo>
                  <a:cubicBezTo>
                    <a:pt x="1540" y="16298"/>
                    <a:pt x="1554" y="16298"/>
                    <a:pt x="1568" y="16298"/>
                  </a:cubicBezTo>
                  <a:cubicBezTo>
                    <a:pt x="2122" y="16298"/>
                    <a:pt x="2610" y="15721"/>
                    <a:pt x="2896" y="14843"/>
                  </a:cubicBezTo>
                  <a:cubicBezTo>
                    <a:pt x="3050" y="14347"/>
                    <a:pt x="3321" y="14033"/>
                    <a:pt x="3622" y="14033"/>
                  </a:cubicBezTo>
                  <a:cubicBezTo>
                    <a:pt x="3631" y="14033"/>
                    <a:pt x="3641" y="14034"/>
                    <a:pt x="3651" y="14034"/>
                  </a:cubicBezTo>
                  <a:lnTo>
                    <a:pt x="5046" y="14127"/>
                  </a:lnTo>
                  <a:cubicBezTo>
                    <a:pt x="5523" y="14157"/>
                    <a:pt x="5895" y="14966"/>
                    <a:pt x="5880" y="15938"/>
                  </a:cubicBezTo>
                  <a:lnTo>
                    <a:pt x="5855" y="17597"/>
                  </a:lnTo>
                  <a:cubicBezTo>
                    <a:pt x="5825" y="19285"/>
                    <a:pt x="6476" y="20697"/>
                    <a:pt x="7300" y="20749"/>
                  </a:cubicBezTo>
                  <a:lnTo>
                    <a:pt x="19769" y="21598"/>
                  </a:lnTo>
                  <a:cubicBezTo>
                    <a:pt x="19784" y="21599"/>
                    <a:pt x="19799" y="21600"/>
                    <a:pt x="19815" y="21600"/>
                  </a:cubicBezTo>
                  <a:cubicBezTo>
                    <a:pt x="20623" y="21600"/>
                    <a:pt x="21288" y="20298"/>
                    <a:pt x="21318" y="18650"/>
                  </a:cubicBezTo>
                  <a:lnTo>
                    <a:pt x="21551" y="3993"/>
                  </a:lnTo>
                  <a:cubicBezTo>
                    <a:pt x="21576" y="2315"/>
                    <a:pt x="20930" y="903"/>
                    <a:pt x="20101" y="841"/>
                  </a:cubicBezTo>
                  <a:lnTo>
                    <a:pt x="7633" y="2"/>
                  </a:lnTo>
                  <a:cubicBezTo>
                    <a:pt x="7615" y="0"/>
                    <a:pt x="7596" y="0"/>
                    <a:pt x="757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4" name="Google Shape;238;p25"/>
            <p:cNvSpPr/>
            <p:nvPr/>
          </p:nvSpPr>
          <p:spPr>
            <a:xfrm>
              <a:off x="3936130" y="501439"/>
              <a:ext cx="368083" cy="502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7644" y="21600"/>
                  </a:lnTo>
                  <a:cubicBezTo>
                    <a:pt x="15343" y="21600"/>
                    <a:pt x="21600" y="16734"/>
                    <a:pt x="21600" y="10800"/>
                  </a:cubicBezTo>
                  <a:cubicBezTo>
                    <a:pt x="21600" y="7810"/>
                    <a:pt x="20051" y="5120"/>
                    <a:pt x="17501" y="3202"/>
                  </a:cubicBezTo>
                  <a:cubicBezTo>
                    <a:pt x="14957" y="1237"/>
                    <a:pt x="11468" y="0"/>
                    <a:pt x="7644" y="0"/>
                  </a:cubicBezTo>
                  <a:close/>
                </a:path>
              </a:pathLst>
            </a:custGeom>
            <a:solidFill>
              <a:srgbClr val="4997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5" name="Google Shape;239;p25"/>
            <p:cNvSpPr/>
            <p:nvPr/>
          </p:nvSpPr>
          <p:spPr>
            <a:xfrm>
              <a:off x="128" y="959"/>
              <a:ext cx="4020994" cy="181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94" y="0"/>
                  </a:moveTo>
                  <a:cubicBezTo>
                    <a:pt x="6657" y="0"/>
                    <a:pt x="5978" y="1426"/>
                    <a:pt x="5978" y="3183"/>
                  </a:cubicBezTo>
                  <a:lnTo>
                    <a:pt x="5978" y="11370"/>
                  </a:lnTo>
                  <a:cubicBezTo>
                    <a:pt x="5978" y="12381"/>
                    <a:pt x="5588" y="13200"/>
                    <a:pt x="5106" y="13200"/>
                  </a:cubicBezTo>
                  <a:lnTo>
                    <a:pt x="3702" y="13200"/>
                  </a:lnTo>
                  <a:cubicBezTo>
                    <a:pt x="3382" y="13200"/>
                    <a:pt x="3103" y="12839"/>
                    <a:pt x="2951" y="12306"/>
                  </a:cubicBezTo>
                  <a:cubicBezTo>
                    <a:pt x="2672" y="11338"/>
                    <a:pt x="2165" y="10699"/>
                    <a:pt x="1592" y="10699"/>
                  </a:cubicBezTo>
                  <a:cubicBezTo>
                    <a:pt x="715" y="10699"/>
                    <a:pt x="0" y="12189"/>
                    <a:pt x="0" y="14031"/>
                  </a:cubicBezTo>
                  <a:cubicBezTo>
                    <a:pt x="0" y="15873"/>
                    <a:pt x="715" y="17374"/>
                    <a:pt x="1592" y="17374"/>
                  </a:cubicBezTo>
                  <a:cubicBezTo>
                    <a:pt x="2165" y="17374"/>
                    <a:pt x="2672" y="16724"/>
                    <a:pt x="2951" y="15767"/>
                  </a:cubicBezTo>
                  <a:cubicBezTo>
                    <a:pt x="3103" y="15224"/>
                    <a:pt x="3382" y="14872"/>
                    <a:pt x="3702" y="14872"/>
                  </a:cubicBezTo>
                  <a:lnTo>
                    <a:pt x="5106" y="14872"/>
                  </a:lnTo>
                  <a:cubicBezTo>
                    <a:pt x="5588" y="14872"/>
                    <a:pt x="5978" y="15682"/>
                    <a:pt x="5978" y="16693"/>
                  </a:cubicBezTo>
                  <a:lnTo>
                    <a:pt x="5978" y="18417"/>
                  </a:lnTo>
                  <a:cubicBezTo>
                    <a:pt x="5978" y="20174"/>
                    <a:pt x="6657" y="21600"/>
                    <a:pt x="7494" y="21600"/>
                  </a:cubicBezTo>
                  <a:lnTo>
                    <a:pt x="20089" y="21600"/>
                  </a:lnTo>
                  <a:cubicBezTo>
                    <a:pt x="20925" y="21600"/>
                    <a:pt x="21600" y="20174"/>
                    <a:pt x="21600" y="18417"/>
                  </a:cubicBezTo>
                  <a:lnTo>
                    <a:pt x="21600" y="3183"/>
                  </a:lnTo>
                  <a:cubicBezTo>
                    <a:pt x="21600" y="1426"/>
                    <a:pt x="20925" y="0"/>
                    <a:pt x="2008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6" name="Google Shape;240;p25"/>
            <p:cNvSpPr/>
            <p:nvPr/>
          </p:nvSpPr>
          <p:spPr>
            <a:xfrm>
              <a:off x="55779" y="949732"/>
              <a:ext cx="481449" cy="45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27"/>
                    <a:pt x="0" y="10800"/>
                  </a:cubicBezTo>
                  <a:cubicBezTo>
                    <a:pt x="0" y="16773"/>
                    <a:pt x="4830" y="21600"/>
                    <a:pt x="10802" y="21600"/>
                  </a:cubicBezTo>
                  <a:cubicBezTo>
                    <a:pt x="16770" y="21600"/>
                    <a:pt x="21600" y="16773"/>
                    <a:pt x="21600" y="10800"/>
                  </a:cubicBezTo>
                  <a:cubicBezTo>
                    <a:pt x="21600" y="4827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4997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7" name="Google Shape;241;p25"/>
            <p:cNvSpPr/>
            <p:nvPr/>
          </p:nvSpPr>
          <p:spPr>
            <a:xfrm>
              <a:off x="974199" y="59616"/>
              <a:ext cx="3330018" cy="72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753" y="0"/>
                    <a:pt x="98" y="2878"/>
                    <a:pt x="6" y="6616"/>
                  </a:cubicBezTo>
                  <a:cubicBezTo>
                    <a:pt x="0" y="6915"/>
                    <a:pt x="0" y="7212"/>
                    <a:pt x="0" y="7508"/>
                  </a:cubicBezTo>
                  <a:cubicBezTo>
                    <a:pt x="0" y="11632"/>
                    <a:pt x="692" y="14984"/>
                    <a:pt x="1543" y="14984"/>
                  </a:cubicBezTo>
                  <a:lnTo>
                    <a:pt x="20057" y="14984"/>
                  </a:lnTo>
                  <a:cubicBezTo>
                    <a:pt x="20480" y="14984"/>
                    <a:pt x="20872" y="15844"/>
                    <a:pt x="21147" y="17179"/>
                  </a:cubicBezTo>
                  <a:cubicBezTo>
                    <a:pt x="21386" y="18336"/>
                    <a:pt x="21545" y="19881"/>
                    <a:pt x="21588" y="21600"/>
                  </a:cubicBezTo>
                  <a:lnTo>
                    <a:pt x="21600" y="20710"/>
                  </a:lnTo>
                  <a:lnTo>
                    <a:pt x="21600" y="7508"/>
                  </a:lnTo>
                  <a:cubicBezTo>
                    <a:pt x="21600" y="5430"/>
                    <a:pt x="21429" y="3561"/>
                    <a:pt x="21147" y="2195"/>
                  </a:cubicBezTo>
                  <a:cubicBezTo>
                    <a:pt x="20872" y="862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8" name="Google Shape;242;p25"/>
            <p:cNvSpPr/>
            <p:nvPr/>
          </p:nvSpPr>
          <p:spPr>
            <a:xfrm>
              <a:off x="974199" y="83"/>
              <a:ext cx="3330018" cy="752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692" y="0"/>
                    <a:pt x="0" y="3219"/>
                    <a:pt x="0" y="7209"/>
                  </a:cubicBezTo>
                  <a:cubicBezTo>
                    <a:pt x="0" y="11170"/>
                    <a:pt x="692" y="14391"/>
                    <a:pt x="1543" y="14391"/>
                  </a:cubicBezTo>
                  <a:lnTo>
                    <a:pt x="20057" y="14391"/>
                  </a:lnTo>
                  <a:cubicBezTo>
                    <a:pt x="20480" y="14391"/>
                    <a:pt x="20866" y="15217"/>
                    <a:pt x="21147" y="16528"/>
                  </a:cubicBezTo>
                  <a:cubicBezTo>
                    <a:pt x="21429" y="17809"/>
                    <a:pt x="21600" y="19604"/>
                    <a:pt x="21600" y="21600"/>
                  </a:cubicBezTo>
                  <a:lnTo>
                    <a:pt x="21600" y="7209"/>
                  </a:lnTo>
                  <a:cubicBezTo>
                    <a:pt x="21600" y="5215"/>
                    <a:pt x="21429" y="3420"/>
                    <a:pt x="21147" y="2109"/>
                  </a:cubicBezTo>
                  <a:cubicBezTo>
                    <a:pt x="20866" y="826"/>
                    <a:pt x="20480" y="0"/>
                    <a:pt x="20057" y="0"/>
                  </a:cubicBezTo>
                  <a:close/>
                </a:path>
              </a:pathLst>
            </a:custGeom>
            <a:solidFill>
              <a:srgbClr val="4997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69" name="Google Shape;243;p25"/>
            <p:cNvSpPr txBox="1"/>
            <p:nvPr/>
          </p:nvSpPr>
          <p:spPr>
            <a:xfrm>
              <a:off x="1119856" y="891664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grpSp>
          <p:nvGrpSpPr>
            <p:cNvPr id="272" name="Google Shape;244;p25"/>
            <p:cNvGrpSpPr/>
            <p:nvPr/>
          </p:nvGrpSpPr>
          <p:grpSpPr>
            <a:xfrm>
              <a:off x="974183" y="0"/>
              <a:ext cx="3046688" cy="501641"/>
              <a:chOff x="0" y="0"/>
              <a:chExt cx="3046687" cy="501640"/>
            </a:xfrm>
          </p:grpSpPr>
          <p:sp>
            <p:nvSpPr>
              <p:cNvPr id="270" name="Rectangle"/>
              <p:cNvSpPr/>
              <p:nvPr/>
            </p:nvSpPr>
            <p:spPr>
              <a:xfrm>
                <a:off x="-1" y="-1"/>
                <a:ext cx="3046689" cy="501642"/>
              </a:xfrm>
              <a:prstGeom prst="rect">
                <a:avLst/>
              </a:prstGeom>
              <a:solidFill>
                <a:srgbClr val="4997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271" name="Anno"/>
              <p:cNvSpPr txBox="1"/>
              <p:nvPr/>
            </p:nvSpPr>
            <p:spPr>
              <a:xfrm>
                <a:off x="-1" y="645"/>
                <a:ext cx="3046689" cy="500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Anno</a:t>
                </a:r>
              </a:p>
            </p:txBody>
          </p:sp>
        </p:grpSp>
      </p:grpSp>
      <p:grpSp>
        <p:nvGrpSpPr>
          <p:cNvPr id="282" name="Google Shape;245;p25"/>
          <p:cNvGrpSpPr/>
          <p:nvPr/>
        </p:nvGrpSpPr>
        <p:grpSpPr>
          <a:xfrm>
            <a:off x="188176" y="924988"/>
            <a:ext cx="4306175" cy="1919152"/>
            <a:chOff x="0" y="0"/>
            <a:chExt cx="4306174" cy="1919150"/>
          </a:xfrm>
        </p:grpSpPr>
        <p:sp>
          <p:nvSpPr>
            <p:cNvPr id="274" name="Google Shape;246;p25"/>
            <p:cNvSpPr/>
            <p:nvPr/>
          </p:nvSpPr>
          <p:spPr>
            <a:xfrm>
              <a:off x="210344" y="35609"/>
              <a:ext cx="4095831" cy="18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3965" y="0"/>
                  </a:moveTo>
                  <a:cubicBezTo>
                    <a:pt x="13950" y="0"/>
                    <a:pt x="13934" y="0"/>
                    <a:pt x="13919" y="1"/>
                  </a:cubicBezTo>
                  <a:lnTo>
                    <a:pt x="1451" y="850"/>
                  </a:lnTo>
                  <a:cubicBezTo>
                    <a:pt x="622" y="902"/>
                    <a:pt x="-24" y="2314"/>
                    <a:pt x="1" y="4004"/>
                  </a:cubicBezTo>
                  <a:lnTo>
                    <a:pt x="235" y="18650"/>
                  </a:lnTo>
                  <a:cubicBezTo>
                    <a:pt x="264" y="20298"/>
                    <a:pt x="929" y="21600"/>
                    <a:pt x="1732" y="21600"/>
                  </a:cubicBezTo>
                  <a:cubicBezTo>
                    <a:pt x="1748" y="21600"/>
                    <a:pt x="1763" y="21600"/>
                    <a:pt x="1778" y="21598"/>
                  </a:cubicBezTo>
                  <a:lnTo>
                    <a:pt x="14252" y="20749"/>
                  </a:lnTo>
                  <a:cubicBezTo>
                    <a:pt x="15076" y="20698"/>
                    <a:pt x="15727" y="19286"/>
                    <a:pt x="15697" y="17596"/>
                  </a:cubicBezTo>
                  <a:lnTo>
                    <a:pt x="15672" y="15938"/>
                  </a:lnTo>
                  <a:cubicBezTo>
                    <a:pt x="15657" y="14966"/>
                    <a:pt x="16029" y="14158"/>
                    <a:pt x="16506" y="14127"/>
                  </a:cubicBezTo>
                  <a:lnTo>
                    <a:pt x="17901" y="14035"/>
                  </a:lnTo>
                  <a:cubicBezTo>
                    <a:pt x="17911" y="14034"/>
                    <a:pt x="17920" y="14034"/>
                    <a:pt x="17929" y="14034"/>
                  </a:cubicBezTo>
                  <a:cubicBezTo>
                    <a:pt x="18231" y="14034"/>
                    <a:pt x="18502" y="14356"/>
                    <a:pt x="18656" y="14843"/>
                  </a:cubicBezTo>
                  <a:cubicBezTo>
                    <a:pt x="18935" y="15724"/>
                    <a:pt x="19422" y="16298"/>
                    <a:pt x="19970" y="16298"/>
                  </a:cubicBezTo>
                  <a:cubicBezTo>
                    <a:pt x="19989" y="16298"/>
                    <a:pt x="20008" y="16298"/>
                    <a:pt x="20027" y="16297"/>
                  </a:cubicBezTo>
                  <a:cubicBezTo>
                    <a:pt x="20896" y="16235"/>
                    <a:pt x="21576" y="14751"/>
                    <a:pt x="21546" y="12980"/>
                  </a:cubicBezTo>
                  <a:cubicBezTo>
                    <a:pt x="21522" y="11241"/>
                    <a:pt x="20817" y="9877"/>
                    <a:pt x="19969" y="9877"/>
                  </a:cubicBezTo>
                  <a:cubicBezTo>
                    <a:pt x="19954" y="9877"/>
                    <a:pt x="19938" y="9878"/>
                    <a:pt x="19922" y="9879"/>
                  </a:cubicBezTo>
                  <a:cubicBezTo>
                    <a:pt x="19351" y="9919"/>
                    <a:pt x="18865" y="10574"/>
                    <a:pt x="18602" y="11517"/>
                  </a:cubicBezTo>
                  <a:cubicBezTo>
                    <a:pt x="18462" y="12038"/>
                    <a:pt x="18190" y="12407"/>
                    <a:pt x="17872" y="12427"/>
                  </a:cubicBezTo>
                  <a:lnTo>
                    <a:pt x="16481" y="12529"/>
                  </a:lnTo>
                  <a:cubicBezTo>
                    <a:pt x="16472" y="12530"/>
                    <a:pt x="16463" y="12531"/>
                    <a:pt x="16454" y="12531"/>
                  </a:cubicBezTo>
                  <a:cubicBezTo>
                    <a:pt x="15989" y="12531"/>
                    <a:pt x="15607" y="11774"/>
                    <a:pt x="15588" y="10831"/>
                  </a:cubicBezTo>
                  <a:lnTo>
                    <a:pt x="15463" y="2949"/>
                  </a:lnTo>
                  <a:cubicBezTo>
                    <a:pt x="15439" y="1302"/>
                    <a:pt x="14769" y="0"/>
                    <a:pt x="1396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75" name="Google Shape;247;p25"/>
            <p:cNvSpPr/>
            <p:nvPr/>
          </p:nvSpPr>
          <p:spPr>
            <a:xfrm>
              <a:off x="0" y="501914"/>
              <a:ext cx="368082" cy="50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56" y="0"/>
                  </a:moveTo>
                  <a:cubicBezTo>
                    <a:pt x="10081" y="0"/>
                    <a:pt x="6587" y="1196"/>
                    <a:pt x="4099" y="3165"/>
                  </a:cubicBezTo>
                  <a:cubicBezTo>
                    <a:pt x="1549" y="5090"/>
                    <a:pt x="0" y="7827"/>
                    <a:pt x="0" y="10777"/>
                  </a:cubicBezTo>
                  <a:cubicBezTo>
                    <a:pt x="0" y="16765"/>
                    <a:pt x="6257" y="21600"/>
                    <a:pt x="13956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4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76" name="Google Shape;248;p25"/>
            <p:cNvSpPr/>
            <p:nvPr/>
          </p:nvSpPr>
          <p:spPr>
            <a:xfrm>
              <a:off x="286028" y="0"/>
              <a:ext cx="4019963" cy="181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1" y="0"/>
                  </a:moveTo>
                  <a:cubicBezTo>
                    <a:pt x="674" y="0"/>
                    <a:pt x="0" y="1426"/>
                    <a:pt x="0" y="3183"/>
                  </a:cubicBezTo>
                  <a:lnTo>
                    <a:pt x="0" y="18428"/>
                  </a:lnTo>
                  <a:cubicBezTo>
                    <a:pt x="0" y="20173"/>
                    <a:pt x="674" y="21600"/>
                    <a:pt x="1511" y="21600"/>
                  </a:cubicBezTo>
                  <a:lnTo>
                    <a:pt x="14109" y="21600"/>
                  </a:lnTo>
                  <a:cubicBezTo>
                    <a:pt x="14946" y="21600"/>
                    <a:pt x="15626" y="20173"/>
                    <a:pt x="15626" y="18428"/>
                  </a:cubicBezTo>
                  <a:lnTo>
                    <a:pt x="15626" y="16692"/>
                  </a:lnTo>
                  <a:cubicBezTo>
                    <a:pt x="15626" y="15692"/>
                    <a:pt x="16016" y="14872"/>
                    <a:pt x="16493" y="14872"/>
                  </a:cubicBezTo>
                  <a:lnTo>
                    <a:pt x="17903" y="14872"/>
                  </a:lnTo>
                  <a:cubicBezTo>
                    <a:pt x="18222" y="14872"/>
                    <a:pt x="18502" y="15234"/>
                    <a:pt x="18654" y="15766"/>
                  </a:cubicBezTo>
                  <a:cubicBezTo>
                    <a:pt x="18933" y="16724"/>
                    <a:pt x="19434" y="17374"/>
                    <a:pt x="20013" y="17374"/>
                  </a:cubicBezTo>
                  <a:cubicBezTo>
                    <a:pt x="20890" y="17374"/>
                    <a:pt x="21600" y="15872"/>
                    <a:pt x="21600" y="14030"/>
                  </a:cubicBezTo>
                  <a:cubicBezTo>
                    <a:pt x="21600" y="12189"/>
                    <a:pt x="20890" y="10699"/>
                    <a:pt x="20013" y="10699"/>
                  </a:cubicBezTo>
                  <a:cubicBezTo>
                    <a:pt x="19434" y="10699"/>
                    <a:pt x="18933" y="11348"/>
                    <a:pt x="18654" y="12307"/>
                  </a:cubicBezTo>
                  <a:cubicBezTo>
                    <a:pt x="18502" y="12839"/>
                    <a:pt x="18222" y="13201"/>
                    <a:pt x="17903" y="13201"/>
                  </a:cubicBezTo>
                  <a:lnTo>
                    <a:pt x="16493" y="13201"/>
                  </a:lnTo>
                  <a:cubicBezTo>
                    <a:pt x="16016" y="13201"/>
                    <a:pt x="15626" y="12381"/>
                    <a:pt x="15626" y="11380"/>
                  </a:cubicBezTo>
                  <a:lnTo>
                    <a:pt x="15626" y="3183"/>
                  </a:lnTo>
                  <a:cubicBezTo>
                    <a:pt x="15626" y="1426"/>
                    <a:pt x="14946" y="0"/>
                    <a:pt x="1410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77" name="Google Shape;249;p25"/>
            <p:cNvSpPr/>
            <p:nvPr/>
          </p:nvSpPr>
          <p:spPr>
            <a:xfrm>
              <a:off x="3769838" y="948774"/>
              <a:ext cx="481449" cy="45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64"/>
                    <a:pt x="0" y="10779"/>
                  </a:cubicBezTo>
                  <a:cubicBezTo>
                    <a:pt x="0" y="16740"/>
                    <a:pt x="4830" y="21600"/>
                    <a:pt x="10802" y="21600"/>
                  </a:cubicBezTo>
                  <a:cubicBezTo>
                    <a:pt x="16770" y="21600"/>
                    <a:pt x="21600" y="16740"/>
                    <a:pt x="21600" y="10779"/>
                  </a:cubicBezTo>
                  <a:cubicBezTo>
                    <a:pt x="21600" y="4864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DE4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78" name="Google Shape;250;p25"/>
            <p:cNvSpPr/>
            <p:nvPr/>
          </p:nvSpPr>
          <p:spPr>
            <a:xfrm>
              <a:off x="2852" y="58694"/>
              <a:ext cx="3330018" cy="72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60"/>
                    <a:pt x="453" y="2196"/>
                  </a:cubicBezTo>
                  <a:cubicBezTo>
                    <a:pt x="171" y="3559"/>
                    <a:pt x="0" y="5431"/>
                    <a:pt x="0" y="7507"/>
                  </a:cubicBezTo>
                  <a:lnTo>
                    <a:pt x="0" y="20710"/>
                  </a:lnTo>
                  <a:lnTo>
                    <a:pt x="12" y="21600"/>
                  </a:lnTo>
                  <a:cubicBezTo>
                    <a:pt x="55" y="19880"/>
                    <a:pt x="214" y="18368"/>
                    <a:pt x="453" y="17179"/>
                  </a:cubicBezTo>
                  <a:cubicBezTo>
                    <a:pt x="728" y="15845"/>
                    <a:pt x="1114" y="14983"/>
                    <a:pt x="1543" y="14983"/>
                  </a:cubicBezTo>
                  <a:lnTo>
                    <a:pt x="20057" y="14983"/>
                  </a:lnTo>
                  <a:cubicBezTo>
                    <a:pt x="20908" y="14983"/>
                    <a:pt x="21600" y="11631"/>
                    <a:pt x="21600" y="7507"/>
                  </a:cubicBezTo>
                  <a:cubicBezTo>
                    <a:pt x="21600" y="7210"/>
                    <a:pt x="21600" y="6913"/>
                    <a:pt x="21588" y="6617"/>
                  </a:cubicBezTo>
                  <a:cubicBezTo>
                    <a:pt x="21502" y="2908"/>
                    <a:pt x="20847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79" name="Google Shape;251;p25"/>
            <p:cNvSpPr/>
            <p:nvPr/>
          </p:nvSpPr>
          <p:spPr>
            <a:xfrm>
              <a:off x="2852" y="17"/>
              <a:ext cx="3330018" cy="75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00"/>
                    <a:pt x="453" y="2111"/>
                  </a:cubicBezTo>
                  <a:cubicBezTo>
                    <a:pt x="171" y="3396"/>
                    <a:pt x="0" y="5193"/>
                    <a:pt x="0" y="7192"/>
                  </a:cubicBezTo>
                  <a:lnTo>
                    <a:pt x="0" y="21600"/>
                  </a:lnTo>
                  <a:cubicBezTo>
                    <a:pt x="0" y="19632"/>
                    <a:pt x="171" y="17806"/>
                    <a:pt x="453" y="16522"/>
                  </a:cubicBezTo>
                  <a:cubicBezTo>
                    <a:pt x="728" y="15208"/>
                    <a:pt x="1114" y="14410"/>
                    <a:pt x="1543" y="14410"/>
                  </a:cubicBezTo>
                  <a:lnTo>
                    <a:pt x="20057" y="14410"/>
                  </a:lnTo>
                  <a:cubicBezTo>
                    <a:pt x="20908" y="14410"/>
                    <a:pt x="21600" y="11185"/>
                    <a:pt x="21600" y="7192"/>
                  </a:cubicBezTo>
                  <a:cubicBezTo>
                    <a:pt x="21600" y="3226"/>
                    <a:pt x="20908" y="0"/>
                    <a:pt x="20057" y="0"/>
                  </a:cubicBezTo>
                  <a:close/>
                </a:path>
              </a:pathLst>
            </a:custGeom>
            <a:solidFill>
              <a:srgbClr val="DE4C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0" name="Google Shape;252;p25"/>
            <p:cNvSpPr txBox="1"/>
            <p:nvPr/>
          </p:nvSpPr>
          <p:spPr>
            <a:xfrm>
              <a:off x="305344" y="890832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sp>
          <p:nvSpPr>
            <p:cNvPr id="281" name="Google Shape;253;p25"/>
            <p:cNvSpPr txBox="1"/>
            <p:nvPr/>
          </p:nvSpPr>
          <p:spPr>
            <a:xfrm>
              <a:off x="285967" y="645"/>
              <a:ext cx="3046688" cy="500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2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Anno</a:t>
              </a:r>
            </a:p>
          </p:txBody>
        </p:sp>
      </p:grpSp>
      <p:grpSp>
        <p:nvGrpSpPr>
          <p:cNvPr id="291" name="Google Shape;254;p25"/>
          <p:cNvGrpSpPr/>
          <p:nvPr/>
        </p:nvGrpSpPr>
        <p:grpSpPr>
          <a:xfrm>
            <a:off x="188176" y="3348374"/>
            <a:ext cx="4306175" cy="1919127"/>
            <a:chOff x="0" y="0"/>
            <a:chExt cx="4306174" cy="1919126"/>
          </a:xfrm>
        </p:grpSpPr>
        <p:sp>
          <p:nvSpPr>
            <p:cNvPr id="283" name="Google Shape;255;p25"/>
            <p:cNvSpPr/>
            <p:nvPr/>
          </p:nvSpPr>
          <p:spPr>
            <a:xfrm>
              <a:off x="210344" y="36334"/>
              <a:ext cx="4095831" cy="1882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3975" y="0"/>
                  </a:moveTo>
                  <a:cubicBezTo>
                    <a:pt x="13956" y="0"/>
                    <a:pt x="13938" y="1"/>
                    <a:pt x="13919" y="3"/>
                  </a:cubicBezTo>
                  <a:lnTo>
                    <a:pt x="1451" y="842"/>
                  </a:lnTo>
                  <a:cubicBezTo>
                    <a:pt x="622" y="903"/>
                    <a:pt x="-24" y="2316"/>
                    <a:pt x="1" y="3996"/>
                  </a:cubicBezTo>
                  <a:lnTo>
                    <a:pt x="235" y="18649"/>
                  </a:lnTo>
                  <a:cubicBezTo>
                    <a:pt x="263" y="20300"/>
                    <a:pt x="924" y="21600"/>
                    <a:pt x="1723" y="21600"/>
                  </a:cubicBezTo>
                  <a:cubicBezTo>
                    <a:pt x="1742" y="21600"/>
                    <a:pt x="1760" y="21599"/>
                    <a:pt x="1778" y="21598"/>
                  </a:cubicBezTo>
                  <a:lnTo>
                    <a:pt x="14252" y="20758"/>
                  </a:lnTo>
                  <a:cubicBezTo>
                    <a:pt x="15076" y="20697"/>
                    <a:pt x="15727" y="19284"/>
                    <a:pt x="15697" y="17604"/>
                  </a:cubicBezTo>
                  <a:lnTo>
                    <a:pt x="15672" y="15946"/>
                  </a:lnTo>
                  <a:cubicBezTo>
                    <a:pt x="15657" y="14973"/>
                    <a:pt x="16029" y="14164"/>
                    <a:pt x="16506" y="14133"/>
                  </a:cubicBezTo>
                  <a:lnTo>
                    <a:pt x="17901" y="14031"/>
                  </a:lnTo>
                  <a:cubicBezTo>
                    <a:pt x="17911" y="14030"/>
                    <a:pt x="17920" y="14030"/>
                    <a:pt x="17929" y="14030"/>
                  </a:cubicBezTo>
                  <a:cubicBezTo>
                    <a:pt x="18231" y="14030"/>
                    <a:pt x="18502" y="14353"/>
                    <a:pt x="18656" y="14850"/>
                  </a:cubicBezTo>
                  <a:cubicBezTo>
                    <a:pt x="18935" y="15722"/>
                    <a:pt x="19422" y="16296"/>
                    <a:pt x="19970" y="16296"/>
                  </a:cubicBezTo>
                  <a:cubicBezTo>
                    <a:pt x="19989" y="16296"/>
                    <a:pt x="20008" y="16295"/>
                    <a:pt x="20027" y="16294"/>
                  </a:cubicBezTo>
                  <a:cubicBezTo>
                    <a:pt x="20896" y="16243"/>
                    <a:pt x="21576" y="14757"/>
                    <a:pt x="21546" y="12987"/>
                  </a:cubicBezTo>
                  <a:cubicBezTo>
                    <a:pt x="21522" y="11253"/>
                    <a:pt x="20822" y="9882"/>
                    <a:pt x="19978" y="9882"/>
                  </a:cubicBezTo>
                  <a:cubicBezTo>
                    <a:pt x="19959" y="9882"/>
                    <a:pt x="19941" y="9883"/>
                    <a:pt x="19922" y="9884"/>
                  </a:cubicBezTo>
                  <a:cubicBezTo>
                    <a:pt x="19351" y="9925"/>
                    <a:pt x="18865" y="10570"/>
                    <a:pt x="18602" y="11522"/>
                  </a:cubicBezTo>
                  <a:cubicBezTo>
                    <a:pt x="18462" y="12044"/>
                    <a:pt x="18190" y="12413"/>
                    <a:pt x="17872" y="12434"/>
                  </a:cubicBezTo>
                  <a:lnTo>
                    <a:pt x="16481" y="12526"/>
                  </a:lnTo>
                  <a:cubicBezTo>
                    <a:pt x="16472" y="12527"/>
                    <a:pt x="16463" y="12527"/>
                    <a:pt x="16453" y="12527"/>
                  </a:cubicBezTo>
                  <a:cubicBezTo>
                    <a:pt x="15989" y="12527"/>
                    <a:pt x="15607" y="11779"/>
                    <a:pt x="15588" y="10825"/>
                  </a:cubicBezTo>
                  <a:lnTo>
                    <a:pt x="15463" y="2952"/>
                  </a:lnTo>
                  <a:cubicBezTo>
                    <a:pt x="15439" y="1300"/>
                    <a:pt x="14774" y="0"/>
                    <a:pt x="1397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4" name="Google Shape;256;p25"/>
            <p:cNvSpPr/>
            <p:nvPr/>
          </p:nvSpPr>
          <p:spPr>
            <a:xfrm>
              <a:off x="0" y="501814"/>
              <a:ext cx="368082" cy="50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56" y="0"/>
                  </a:moveTo>
                  <a:cubicBezTo>
                    <a:pt x="10081" y="0"/>
                    <a:pt x="6587" y="1243"/>
                    <a:pt x="4099" y="3165"/>
                  </a:cubicBezTo>
                  <a:cubicBezTo>
                    <a:pt x="1549" y="5133"/>
                    <a:pt x="0" y="7827"/>
                    <a:pt x="0" y="10823"/>
                  </a:cubicBezTo>
                  <a:cubicBezTo>
                    <a:pt x="0" y="16768"/>
                    <a:pt x="6257" y="21600"/>
                    <a:pt x="13956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6697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5" name="Google Shape;257;p25"/>
            <p:cNvSpPr/>
            <p:nvPr/>
          </p:nvSpPr>
          <p:spPr>
            <a:xfrm>
              <a:off x="286028" y="800"/>
              <a:ext cx="4019963" cy="1810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1" y="0"/>
                  </a:moveTo>
                  <a:cubicBezTo>
                    <a:pt x="674" y="0"/>
                    <a:pt x="0" y="1428"/>
                    <a:pt x="0" y="3174"/>
                  </a:cubicBezTo>
                  <a:lnTo>
                    <a:pt x="0" y="18426"/>
                  </a:lnTo>
                  <a:cubicBezTo>
                    <a:pt x="0" y="20184"/>
                    <a:pt x="674" y="21600"/>
                    <a:pt x="1511" y="21600"/>
                  </a:cubicBezTo>
                  <a:lnTo>
                    <a:pt x="14109" y="21600"/>
                  </a:lnTo>
                  <a:cubicBezTo>
                    <a:pt x="14946" y="21600"/>
                    <a:pt x="15626" y="20184"/>
                    <a:pt x="15626" y="18426"/>
                  </a:cubicBezTo>
                  <a:lnTo>
                    <a:pt x="15626" y="16701"/>
                  </a:lnTo>
                  <a:cubicBezTo>
                    <a:pt x="15626" y="15689"/>
                    <a:pt x="16016" y="14868"/>
                    <a:pt x="16493" y="14868"/>
                  </a:cubicBezTo>
                  <a:lnTo>
                    <a:pt x="17903" y="14868"/>
                  </a:lnTo>
                  <a:cubicBezTo>
                    <a:pt x="18222" y="14868"/>
                    <a:pt x="18502" y="15231"/>
                    <a:pt x="18654" y="15774"/>
                  </a:cubicBezTo>
                  <a:cubicBezTo>
                    <a:pt x="18933" y="16733"/>
                    <a:pt x="19434" y="17371"/>
                    <a:pt x="20013" y="17371"/>
                  </a:cubicBezTo>
                  <a:cubicBezTo>
                    <a:pt x="20890" y="17371"/>
                    <a:pt x="21600" y="15881"/>
                    <a:pt x="21600" y="14038"/>
                  </a:cubicBezTo>
                  <a:cubicBezTo>
                    <a:pt x="21600" y="12196"/>
                    <a:pt x="20890" y="10694"/>
                    <a:pt x="20013" y="10694"/>
                  </a:cubicBezTo>
                  <a:cubicBezTo>
                    <a:pt x="19434" y="10694"/>
                    <a:pt x="18933" y="11343"/>
                    <a:pt x="18654" y="12302"/>
                  </a:cubicBezTo>
                  <a:cubicBezTo>
                    <a:pt x="18502" y="12845"/>
                    <a:pt x="18222" y="13207"/>
                    <a:pt x="17903" y="13207"/>
                  </a:cubicBezTo>
                  <a:lnTo>
                    <a:pt x="16493" y="13207"/>
                  </a:lnTo>
                  <a:cubicBezTo>
                    <a:pt x="16016" y="13207"/>
                    <a:pt x="15626" y="12387"/>
                    <a:pt x="15626" y="11375"/>
                  </a:cubicBezTo>
                  <a:lnTo>
                    <a:pt x="15626" y="3174"/>
                  </a:lnTo>
                  <a:cubicBezTo>
                    <a:pt x="15626" y="1428"/>
                    <a:pt x="14946" y="0"/>
                    <a:pt x="1410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6" name="Google Shape;258;p25"/>
            <p:cNvSpPr/>
            <p:nvPr/>
          </p:nvSpPr>
          <p:spPr>
            <a:xfrm>
              <a:off x="3769838" y="949649"/>
              <a:ext cx="481449" cy="45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27"/>
                    <a:pt x="0" y="10800"/>
                  </a:cubicBezTo>
                  <a:cubicBezTo>
                    <a:pt x="0" y="16773"/>
                    <a:pt x="4830" y="21600"/>
                    <a:pt x="10802" y="21600"/>
                  </a:cubicBezTo>
                  <a:cubicBezTo>
                    <a:pt x="16770" y="21600"/>
                    <a:pt x="21600" y="16773"/>
                    <a:pt x="21600" y="10800"/>
                  </a:cubicBezTo>
                  <a:cubicBezTo>
                    <a:pt x="21600" y="4827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6697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7" name="Google Shape;259;p25"/>
            <p:cNvSpPr/>
            <p:nvPr/>
          </p:nvSpPr>
          <p:spPr>
            <a:xfrm>
              <a:off x="2852" y="59597"/>
              <a:ext cx="3330018" cy="722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31"/>
                    <a:pt x="453" y="2198"/>
                  </a:cubicBezTo>
                  <a:cubicBezTo>
                    <a:pt x="171" y="3566"/>
                    <a:pt x="0" y="5437"/>
                    <a:pt x="0" y="7516"/>
                  </a:cubicBezTo>
                  <a:lnTo>
                    <a:pt x="0" y="20739"/>
                  </a:lnTo>
                  <a:lnTo>
                    <a:pt x="12" y="21600"/>
                  </a:lnTo>
                  <a:cubicBezTo>
                    <a:pt x="55" y="19906"/>
                    <a:pt x="214" y="18361"/>
                    <a:pt x="453" y="17203"/>
                  </a:cubicBezTo>
                  <a:cubicBezTo>
                    <a:pt x="728" y="15836"/>
                    <a:pt x="1114" y="15005"/>
                    <a:pt x="1543" y="15005"/>
                  </a:cubicBezTo>
                  <a:lnTo>
                    <a:pt x="20057" y="15005"/>
                  </a:lnTo>
                  <a:cubicBezTo>
                    <a:pt x="20908" y="15005"/>
                    <a:pt x="21600" y="11646"/>
                    <a:pt x="21600" y="7516"/>
                  </a:cubicBezTo>
                  <a:cubicBezTo>
                    <a:pt x="21600" y="7189"/>
                    <a:pt x="21600" y="6922"/>
                    <a:pt x="21588" y="6625"/>
                  </a:cubicBezTo>
                  <a:cubicBezTo>
                    <a:pt x="21502" y="2882"/>
                    <a:pt x="20847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8" name="Google Shape;260;p25"/>
            <p:cNvSpPr/>
            <p:nvPr/>
          </p:nvSpPr>
          <p:spPr>
            <a:xfrm>
              <a:off x="2852" y="0"/>
              <a:ext cx="3330018" cy="753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797"/>
                    <a:pt x="453" y="2109"/>
                  </a:cubicBezTo>
                  <a:cubicBezTo>
                    <a:pt x="171" y="3418"/>
                    <a:pt x="0" y="5213"/>
                    <a:pt x="0" y="7209"/>
                  </a:cubicBezTo>
                  <a:lnTo>
                    <a:pt x="0" y="21600"/>
                  </a:lnTo>
                  <a:cubicBezTo>
                    <a:pt x="0" y="19604"/>
                    <a:pt x="171" y="17809"/>
                    <a:pt x="453" y="16497"/>
                  </a:cubicBezTo>
                  <a:cubicBezTo>
                    <a:pt x="728" y="15217"/>
                    <a:pt x="1114" y="14389"/>
                    <a:pt x="1543" y="14389"/>
                  </a:cubicBezTo>
                  <a:lnTo>
                    <a:pt x="20057" y="14389"/>
                  </a:lnTo>
                  <a:cubicBezTo>
                    <a:pt x="20908" y="14389"/>
                    <a:pt x="21600" y="11170"/>
                    <a:pt x="21600" y="7209"/>
                  </a:cubicBezTo>
                  <a:cubicBezTo>
                    <a:pt x="21600" y="3219"/>
                    <a:pt x="20908" y="0"/>
                    <a:pt x="20057" y="0"/>
                  </a:cubicBezTo>
                  <a:close/>
                </a:path>
              </a:pathLst>
            </a:custGeom>
            <a:solidFill>
              <a:srgbClr val="6697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89" name="Google Shape;261;p25"/>
            <p:cNvSpPr txBox="1"/>
            <p:nvPr/>
          </p:nvSpPr>
          <p:spPr>
            <a:xfrm>
              <a:off x="305344" y="899077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sp>
          <p:nvSpPr>
            <p:cNvPr id="290" name="Google Shape;262;p25"/>
            <p:cNvSpPr txBox="1"/>
            <p:nvPr/>
          </p:nvSpPr>
          <p:spPr>
            <a:xfrm>
              <a:off x="285967" y="1000"/>
              <a:ext cx="3046688" cy="500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2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Anno</a:t>
              </a:r>
            </a:p>
          </p:txBody>
        </p:sp>
      </p:grpSp>
      <p:grpSp>
        <p:nvGrpSpPr>
          <p:cNvPr id="300" name="Google Shape;263;p25"/>
          <p:cNvGrpSpPr/>
          <p:nvPr/>
        </p:nvGrpSpPr>
        <p:grpSpPr>
          <a:xfrm>
            <a:off x="188176" y="5772534"/>
            <a:ext cx="4306175" cy="1919149"/>
            <a:chOff x="0" y="0"/>
            <a:chExt cx="4306174" cy="1919148"/>
          </a:xfrm>
        </p:grpSpPr>
        <p:sp>
          <p:nvSpPr>
            <p:cNvPr id="292" name="Google Shape;264;p25"/>
            <p:cNvSpPr/>
            <p:nvPr/>
          </p:nvSpPr>
          <p:spPr>
            <a:xfrm>
              <a:off x="210344" y="35533"/>
              <a:ext cx="4095831" cy="1883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3965" y="0"/>
                  </a:moveTo>
                  <a:cubicBezTo>
                    <a:pt x="13950" y="0"/>
                    <a:pt x="13934" y="1"/>
                    <a:pt x="13919" y="2"/>
                  </a:cubicBezTo>
                  <a:lnTo>
                    <a:pt x="1451" y="851"/>
                  </a:lnTo>
                  <a:cubicBezTo>
                    <a:pt x="622" y="903"/>
                    <a:pt x="-24" y="2315"/>
                    <a:pt x="1" y="4003"/>
                  </a:cubicBezTo>
                  <a:lnTo>
                    <a:pt x="235" y="18650"/>
                  </a:lnTo>
                  <a:cubicBezTo>
                    <a:pt x="264" y="20298"/>
                    <a:pt x="929" y="21600"/>
                    <a:pt x="1732" y="21600"/>
                  </a:cubicBezTo>
                  <a:cubicBezTo>
                    <a:pt x="1748" y="21600"/>
                    <a:pt x="1763" y="21599"/>
                    <a:pt x="1778" y="21598"/>
                  </a:cubicBezTo>
                  <a:lnTo>
                    <a:pt x="14252" y="20749"/>
                  </a:lnTo>
                  <a:cubicBezTo>
                    <a:pt x="15076" y="20697"/>
                    <a:pt x="15727" y="19285"/>
                    <a:pt x="15697" y="17597"/>
                  </a:cubicBezTo>
                  <a:lnTo>
                    <a:pt x="15672" y="15938"/>
                  </a:lnTo>
                  <a:cubicBezTo>
                    <a:pt x="15657" y="14966"/>
                    <a:pt x="16029" y="14157"/>
                    <a:pt x="16506" y="14127"/>
                  </a:cubicBezTo>
                  <a:lnTo>
                    <a:pt x="17901" y="14034"/>
                  </a:lnTo>
                  <a:cubicBezTo>
                    <a:pt x="17911" y="14034"/>
                    <a:pt x="17920" y="14033"/>
                    <a:pt x="17929" y="14033"/>
                  </a:cubicBezTo>
                  <a:cubicBezTo>
                    <a:pt x="18231" y="14033"/>
                    <a:pt x="18502" y="14356"/>
                    <a:pt x="18656" y="14843"/>
                  </a:cubicBezTo>
                  <a:cubicBezTo>
                    <a:pt x="18935" y="15724"/>
                    <a:pt x="19422" y="16298"/>
                    <a:pt x="19970" y="16298"/>
                  </a:cubicBezTo>
                  <a:cubicBezTo>
                    <a:pt x="19989" y="16298"/>
                    <a:pt x="20008" y="16298"/>
                    <a:pt x="20027" y="16297"/>
                  </a:cubicBezTo>
                  <a:cubicBezTo>
                    <a:pt x="20896" y="16235"/>
                    <a:pt x="21576" y="14751"/>
                    <a:pt x="21546" y="12980"/>
                  </a:cubicBezTo>
                  <a:cubicBezTo>
                    <a:pt x="21522" y="11241"/>
                    <a:pt x="20817" y="9878"/>
                    <a:pt x="19969" y="9878"/>
                  </a:cubicBezTo>
                  <a:cubicBezTo>
                    <a:pt x="19954" y="9878"/>
                    <a:pt x="19938" y="9878"/>
                    <a:pt x="19922" y="9878"/>
                  </a:cubicBezTo>
                  <a:cubicBezTo>
                    <a:pt x="19351" y="9920"/>
                    <a:pt x="18865" y="10575"/>
                    <a:pt x="18602" y="11516"/>
                  </a:cubicBezTo>
                  <a:cubicBezTo>
                    <a:pt x="18462" y="12039"/>
                    <a:pt x="18190" y="12407"/>
                    <a:pt x="17872" y="12427"/>
                  </a:cubicBezTo>
                  <a:lnTo>
                    <a:pt x="16481" y="12530"/>
                  </a:lnTo>
                  <a:cubicBezTo>
                    <a:pt x="16472" y="12531"/>
                    <a:pt x="16463" y="12531"/>
                    <a:pt x="16454" y="12531"/>
                  </a:cubicBezTo>
                  <a:cubicBezTo>
                    <a:pt x="15989" y="12531"/>
                    <a:pt x="15607" y="11774"/>
                    <a:pt x="15588" y="10831"/>
                  </a:cubicBezTo>
                  <a:lnTo>
                    <a:pt x="15463" y="2950"/>
                  </a:lnTo>
                  <a:cubicBezTo>
                    <a:pt x="15439" y="1302"/>
                    <a:pt x="14769" y="0"/>
                    <a:pt x="1396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3" name="Google Shape;265;p25"/>
            <p:cNvSpPr/>
            <p:nvPr/>
          </p:nvSpPr>
          <p:spPr>
            <a:xfrm>
              <a:off x="0" y="501880"/>
              <a:ext cx="368082" cy="50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56" y="0"/>
                  </a:moveTo>
                  <a:cubicBezTo>
                    <a:pt x="10081" y="0"/>
                    <a:pt x="6587" y="1196"/>
                    <a:pt x="4099" y="3165"/>
                  </a:cubicBezTo>
                  <a:cubicBezTo>
                    <a:pt x="1549" y="5087"/>
                    <a:pt x="0" y="7825"/>
                    <a:pt x="0" y="10778"/>
                  </a:cubicBezTo>
                  <a:cubicBezTo>
                    <a:pt x="0" y="16768"/>
                    <a:pt x="6257" y="21600"/>
                    <a:pt x="13956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5A9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4" name="Google Shape;266;p25"/>
            <p:cNvSpPr/>
            <p:nvPr/>
          </p:nvSpPr>
          <p:spPr>
            <a:xfrm>
              <a:off x="286028" y="0"/>
              <a:ext cx="4019963" cy="181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1" y="0"/>
                  </a:moveTo>
                  <a:cubicBezTo>
                    <a:pt x="674" y="0"/>
                    <a:pt x="0" y="1426"/>
                    <a:pt x="0" y="3183"/>
                  </a:cubicBezTo>
                  <a:lnTo>
                    <a:pt x="0" y="18428"/>
                  </a:lnTo>
                  <a:cubicBezTo>
                    <a:pt x="0" y="20174"/>
                    <a:pt x="674" y="21600"/>
                    <a:pt x="1511" y="21600"/>
                  </a:cubicBezTo>
                  <a:lnTo>
                    <a:pt x="14109" y="21600"/>
                  </a:lnTo>
                  <a:cubicBezTo>
                    <a:pt x="14946" y="21600"/>
                    <a:pt x="15626" y="20174"/>
                    <a:pt x="15626" y="18428"/>
                  </a:cubicBezTo>
                  <a:lnTo>
                    <a:pt x="15626" y="16693"/>
                  </a:lnTo>
                  <a:cubicBezTo>
                    <a:pt x="15626" y="15691"/>
                    <a:pt x="16016" y="14872"/>
                    <a:pt x="16493" y="14872"/>
                  </a:cubicBezTo>
                  <a:lnTo>
                    <a:pt x="17903" y="14872"/>
                  </a:lnTo>
                  <a:cubicBezTo>
                    <a:pt x="18222" y="14872"/>
                    <a:pt x="18502" y="15235"/>
                    <a:pt x="18654" y="15767"/>
                  </a:cubicBezTo>
                  <a:cubicBezTo>
                    <a:pt x="18933" y="16724"/>
                    <a:pt x="19434" y="17374"/>
                    <a:pt x="20013" y="17374"/>
                  </a:cubicBezTo>
                  <a:cubicBezTo>
                    <a:pt x="20890" y="17374"/>
                    <a:pt x="21600" y="15884"/>
                    <a:pt x="21600" y="14031"/>
                  </a:cubicBezTo>
                  <a:cubicBezTo>
                    <a:pt x="21600" y="12189"/>
                    <a:pt x="20890" y="10699"/>
                    <a:pt x="20013" y="10699"/>
                  </a:cubicBezTo>
                  <a:cubicBezTo>
                    <a:pt x="19434" y="10699"/>
                    <a:pt x="18933" y="11349"/>
                    <a:pt x="18654" y="12306"/>
                  </a:cubicBezTo>
                  <a:cubicBezTo>
                    <a:pt x="18502" y="12839"/>
                    <a:pt x="18222" y="13200"/>
                    <a:pt x="17903" y="13200"/>
                  </a:cubicBezTo>
                  <a:lnTo>
                    <a:pt x="16493" y="13200"/>
                  </a:lnTo>
                  <a:cubicBezTo>
                    <a:pt x="16016" y="13200"/>
                    <a:pt x="15626" y="12381"/>
                    <a:pt x="15626" y="11380"/>
                  </a:cubicBezTo>
                  <a:lnTo>
                    <a:pt x="15626" y="3183"/>
                  </a:lnTo>
                  <a:cubicBezTo>
                    <a:pt x="15626" y="1426"/>
                    <a:pt x="14946" y="0"/>
                    <a:pt x="1410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5" name="Google Shape;267;p25"/>
            <p:cNvSpPr/>
            <p:nvPr/>
          </p:nvSpPr>
          <p:spPr>
            <a:xfrm>
              <a:off x="3769838" y="948772"/>
              <a:ext cx="481449" cy="45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60"/>
                    <a:pt x="0" y="10779"/>
                  </a:cubicBezTo>
                  <a:cubicBezTo>
                    <a:pt x="0" y="16740"/>
                    <a:pt x="4830" y="21600"/>
                    <a:pt x="10802" y="21600"/>
                  </a:cubicBezTo>
                  <a:cubicBezTo>
                    <a:pt x="16770" y="21600"/>
                    <a:pt x="21600" y="16740"/>
                    <a:pt x="21600" y="10779"/>
                  </a:cubicBezTo>
                  <a:cubicBezTo>
                    <a:pt x="21600" y="4860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EC3A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6" name="Google Shape;268;p25"/>
            <p:cNvSpPr/>
            <p:nvPr/>
          </p:nvSpPr>
          <p:spPr>
            <a:xfrm>
              <a:off x="2852" y="58614"/>
              <a:ext cx="3330018" cy="723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62"/>
                    <a:pt x="453" y="2195"/>
                  </a:cubicBezTo>
                  <a:cubicBezTo>
                    <a:pt x="171" y="3561"/>
                    <a:pt x="0" y="5430"/>
                    <a:pt x="0" y="7508"/>
                  </a:cubicBezTo>
                  <a:lnTo>
                    <a:pt x="0" y="20710"/>
                  </a:lnTo>
                  <a:lnTo>
                    <a:pt x="12" y="21600"/>
                  </a:lnTo>
                  <a:cubicBezTo>
                    <a:pt x="55" y="19881"/>
                    <a:pt x="214" y="18365"/>
                    <a:pt x="453" y="17179"/>
                  </a:cubicBezTo>
                  <a:cubicBezTo>
                    <a:pt x="728" y="15844"/>
                    <a:pt x="1114" y="14984"/>
                    <a:pt x="1543" y="14984"/>
                  </a:cubicBezTo>
                  <a:lnTo>
                    <a:pt x="20057" y="14984"/>
                  </a:lnTo>
                  <a:cubicBezTo>
                    <a:pt x="20908" y="14984"/>
                    <a:pt x="21600" y="11632"/>
                    <a:pt x="21600" y="7508"/>
                  </a:cubicBezTo>
                  <a:cubicBezTo>
                    <a:pt x="21600" y="7212"/>
                    <a:pt x="21600" y="6915"/>
                    <a:pt x="21588" y="6616"/>
                  </a:cubicBezTo>
                  <a:cubicBezTo>
                    <a:pt x="21502" y="2908"/>
                    <a:pt x="20847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7" name="Google Shape;269;p25"/>
            <p:cNvSpPr/>
            <p:nvPr/>
          </p:nvSpPr>
          <p:spPr>
            <a:xfrm>
              <a:off x="2852" y="24"/>
              <a:ext cx="3330018" cy="75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798"/>
                    <a:pt x="453" y="2111"/>
                  </a:cubicBezTo>
                  <a:cubicBezTo>
                    <a:pt x="171" y="3396"/>
                    <a:pt x="0" y="5193"/>
                    <a:pt x="0" y="7190"/>
                  </a:cubicBezTo>
                  <a:lnTo>
                    <a:pt x="0" y="21600"/>
                  </a:lnTo>
                  <a:cubicBezTo>
                    <a:pt x="0" y="19630"/>
                    <a:pt x="171" y="17804"/>
                    <a:pt x="453" y="16522"/>
                  </a:cubicBezTo>
                  <a:cubicBezTo>
                    <a:pt x="728" y="15208"/>
                    <a:pt x="1114" y="14410"/>
                    <a:pt x="1543" y="14410"/>
                  </a:cubicBezTo>
                  <a:lnTo>
                    <a:pt x="20057" y="14410"/>
                  </a:lnTo>
                  <a:cubicBezTo>
                    <a:pt x="20908" y="14410"/>
                    <a:pt x="21600" y="11185"/>
                    <a:pt x="21600" y="7190"/>
                  </a:cubicBezTo>
                  <a:cubicBezTo>
                    <a:pt x="21600" y="3223"/>
                    <a:pt x="20908" y="0"/>
                    <a:pt x="20057" y="0"/>
                  </a:cubicBezTo>
                  <a:close/>
                </a:path>
              </a:pathLst>
            </a:custGeom>
            <a:solidFill>
              <a:srgbClr val="35A9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98" name="Google Shape;270;p25"/>
            <p:cNvSpPr txBox="1"/>
            <p:nvPr/>
          </p:nvSpPr>
          <p:spPr>
            <a:xfrm>
              <a:off x="305344" y="906569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sp>
          <p:nvSpPr>
            <p:cNvPr id="299" name="Google Shape;271;p25"/>
            <p:cNvSpPr txBox="1"/>
            <p:nvPr/>
          </p:nvSpPr>
          <p:spPr>
            <a:xfrm>
              <a:off x="285967" y="701"/>
              <a:ext cx="3046688" cy="5003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2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Anno</a:t>
              </a:r>
            </a:p>
          </p:txBody>
        </p:sp>
      </p:grpSp>
      <p:grpSp>
        <p:nvGrpSpPr>
          <p:cNvPr id="311" name="Google Shape;272;p25"/>
          <p:cNvGrpSpPr/>
          <p:nvPr/>
        </p:nvGrpSpPr>
        <p:grpSpPr>
          <a:xfrm>
            <a:off x="188176" y="8196551"/>
            <a:ext cx="4306175" cy="1919151"/>
            <a:chOff x="0" y="0"/>
            <a:chExt cx="4306174" cy="1919150"/>
          </a:xfrm>
        </p:grpSpPr>
        <p:sp>
          <p:nvSpPr>
            <p:cNvPr id="301" name="Google Shape;273;p25"/>
            <p:cNvSpPr/>
            <p:nvPr/>
          </p:nvSpPr>
          <p:spPr>
            <a:xfrm>
              <a:off x="210344" y="35609"/>
              <a:ext cx="4095831" cy="18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fill="norm" stroke="1" extrusionOk="0">
                  <a:moveTo>
                    <a:pt x="13965" y="0"/>
                  </a:moveTo>
                  <a:cubicBezTo>
                    <a:pt x="13950" y="0"/>
                    <a:pt x="13934" y="0"/>
                    <a:pt x="13919" y="1"/>
                  </a:cubicBezTo>
                  <a:lnTo>
                    <a:pt x="1451" y="850"/>
                  </a:lnTo>
                  <a:cubicBezTo>
                    <a:pt x="622" y="902"/>
                    <a:pt x="-24" y="2314"/>
                    <a:pt x="1" y="4004"/>
                  </a:cubicBezTo>
                  <a:lnTo>
                    <a:pt x="235" y="18650"/>
                  </a:lnTo>
                  <a:cubicBezTo>
                    <a:pt x="264" y="20298"/>
                    <a:pt x="929" y="21600"/>
                    <a:pt x="1732" y="21600"/>
                  </a:cubicBezTo>
                  <a:cubicBezTo>
                    <a:pt x="1748" y="21600"/>
                    <a:pt x="1763" y="21600"/>
                    <a:pt x="1778" y="21598"/>
                  </a:cubicBezTo>
                  <a:lnTo>
                    <a:pt x="14252" y="20749"/>
                  </a:lnTo>
                  <a:cubicBezTo>
                    <a:pt x="15076" y="20698"/>
                    <a:pt x="15727" y="19286"/>
                    <a:pt x="15697" y="17596"/>
                  </a:cubicBezTo>
                  <a:lnTo>
                    <a:pt x="15672" y="15938"/>
                  </a:lnTo>
                  <a:cubicBezTo>
                    <a:pt x="15657" y="14966"/>
                    <a:pt x="16029" y="14158"/>
                    <a:pt x="16506" y="14127"/>
                  </a:cubicBezTo>
                  <a:lnTo>
                    <a:pt x="17901" y="14035"/>
                  </a:lnTo>
                  <a:cubicBezTo>
                    <a:pt x="17911" y="14034"/>
                    <a:pt x="17920" y="14034"/>
                    <a:pt x="17929" y="14034"/>
                  </a:cubicBezTo>
                  <a:cubicBezTo>
                    <a:pt x="18231" y="14034"/>
                    <a:pt x="18502" y="14356"/>
                    <a:pt x="18656" y="14843"/>
                  </a:cubicBezTo>
                  <a:cubicBezTo>
                    <a:pt x="18935" y="15724"/>
                    <a:pt x="19422" y="16298"/>
                    <a:pt x="19970" y="16298"/>
                  </a:cubicBezTo>
                  <a:cubicBezTo>
                    <a:pt x="19989" y="16298"/>
                    <a:pt x="20008" y="16298"/>
                    <a:pt x="20027" y="16297"/>
                  </a:cubicBezTo>
                  <a:cubicBezTo>
                    <a:pt x="20896" y="16235"/>
                    <a:pt x="21576" y="14751"/>
                    <a:pt x="21546" y="12980"/>
                  </a:cubicBezTo>
                  <a:cubicBezTo>
                    <a:pt x="21522" y="11241"/>
                    <a:pt x="20817" y="9877"/>
                    <a:pt x="19969" y="9877"/>
                  </a:cubicBezTo>
                  <a:cubicBezTo>
                    <a:pt x="19954" y="9877"/>
                    <a:pt x="19938" y="9878"/>
                    <a:pt x="19922" y="9879"/>
                  </a:cubicBezTo>
                  <a:cubicBezTo>
                    <a:pt x="19351" y="9919"/>
                    <a:pt x="18865" y="10574"/>
                    <a:pt x="18602" y="11517"/>
                  </a:cubicBezTo>
                  <a:cubicBezTo>
                    <a:pt x="18462" y="12038"/>
                    <a:pt x="18190" y="12407"/>
                    <a:pt x="17872" y="12427"/>
                  </a:cubicBezTo>
                  <a:lnTo>
                    <a:pt x="16481" y="12529"/>
                  </a:lnTo>
                  <a:cubicBezTo>
                    <a:pt x="16472" y="12530"/>
                    <a:pt x="16463" y="12531"/>
                    <a:pt x="16454" y="12531"/>
                  </a:cubicBezTo>
                  <a:cubicBezTo>
                    <a:pt x="15989" y="12531"/>
                    <a:pt x="15607" y="11774"/>
                    <a:pt x="15588" y="10831"/>
                  </a:cubicBezTo>
                  <a:lnTo>
                    <a:pt x="15463" y="2949"/>
                  </a:lnTo>
                  <a:cubicBezTo>
                    <a:pt x="15439" y="1302"/>
                    <a:pt x="14769" y="0"/>
                    <a:pt x="1396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2" name="Google Shape;274;p25"/>
            <p:cNvSpPr/>
            <p:nvPr/>
          </p:nvSpPr>
          <p:spPr>
            <a:xfrm>
              <a:off x="0" y="501914"/>
              <a:ext cx="368082" cy="50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56" y="0"/>
                  </a:moveTo>
                  <a:cubicBezTo>
                    <a:pt x="10081" y="0"/>
                    <a:pt x="6587" y="1196"/>
                    <a:pt x="4099" y="3165"/>
                  </a:cubicBezTo>
                  <a:cubicBezTo>
                    <a:pt x="1549" y="5090"/>
                    <a:pt x="0" y="7827"/>
                    <a:pt x="0" y="10777"/>
                  </a:cubicBezTo>
                  <a:cubicBezTo>
                    <a:pt x="0" y="16765"/>
                    <a:pt x="6257" y="21600"/>
                    <a:pt x="13956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95D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3" name="Google Shape;275;p25"/>
            <p:cNvSpPr/>
            <p:nvPr/>
          </p:nvSpPr>
          <p:spPr>
            <a:xfrm>
              <a:off x="286028" y="0"/>
              <a:ext cx="4019963" cy="1811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1" y="0"/>
                  </a:moveTo>
                  <a:cubicBezTo>
                    <a:pt x="674" y="0"/>
                    <a:pt x="0" y="1426"/>
                    <a:pt x="0" y="3183"/>
                  </a:cubicBezTo>
                  <a:lnTo>
                    <a:pt x="0" y="18428"/>
                  </a:lnTo>
                  <a:cubicBezTo>
                    <a:pt x="0" y="20173"/>
                    <a:pt x="674" y="21600"/>
                    <a:pt x="1511" y="21600"/>
                  </a:cubicBezTo>
                  <a:lnTo>
                    <a:pt x="14109" y="21600"/>
                  </a:lnTo>
                  <a:cubicBezTo>
                    <a:pt x="14946" y="21600"/>
                    <a:pt x="15626" y="20173"/>
                    <a:pt x="15626" y="18428"/>
                  </a:cubicBezTo>
                  <a:lnTo>
                    <a:pt x="15626" y="16692"/>
                  </a:lnTo>
                  <a:cubicBezTo>
                    <a:pt x="15626" y="15692"/>
                    <a:pt x="16016" y="14872"/>
                    <a:pt x="16493" y="14872"/>
                  </a:cubicBezTo>
                  <a:lnTo>
                    <a:pt x="17903" y="14872"/>
                  </a:lnTo>
                  <a:cubicBezTo>
                    <a:pt x="18222" y="14872"/>
                    <a:pt x="18502" y="15234"/>
                    <a:pt x="18654" y="15766"/>
                  </a:cubicBezTo>
                  <a:cubicBezTo>
                    <a:pt x="18933" y="16724"/>
                    <a:pt x="19434" y="17374"/>
                    <a:pt x="20013" y="17374"/>
                  </a:cubicBezTo>
                  <a:cubicBezTo>
                    <a:pt x="20890" y="17374"/>
                    <a:pt x="21600" y="15872"/>
                    <a:pt x="21600" y="14030"/>
                  </a:cubicBezTo>
                  <a:cubicBezTo>
                    <a:pt x="21600" y="12189"/>
                    <a:pt x="20890" y="10699"/>
                    <a:pt x="20013" y="10699"/>
                  </a:cubicBezTo>
                  <a:cubicBezTo>
                    <a:pt x="19434" y="10699"/>
                    <a:pt x="18933" y="11348"/>
                    <a:pt x="18654" y="12307"/>
                  </a:cubicBezTo>
                  <a:cubicBezTo>
                    <a:pt x="18502" y="12839"/>
                    <a:pt x="18222" y="13201"/>
                    <a:pt x="17903" y="13201"/>
                  </a:cubicBezTo>
                  <a:lnTo>
                    <a:pt x="16493" y="13201"/>
                  </a:lnTo>
                  <a:cubicBezTo>
                    <a:pt x="16016" y="13201"/>
                    <a:pt x="15626" y="12381"/>
                    <a:pt x="15626" y="11380"/>
                  </a:cubicBezTo>
                  <a:lnTo>
                    <a:pt x="15626" y="3183"/>
                  </a:lnTo>
                  <a:cubicBezTo>
                    <a:pt x="15626" y="1426"/>
                    <a:pt x="14946" y="0"/>
                    <a:pt x="14109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4" name="Google Shape;276;p25"/>
            <p:cNvSpPr/>
            <p:nvPr/>
          </p:nvSpPr>
          <p:spPr>
            <a:xfrm>
              <a:off x="3769838" y="948774"/>
              <a:ext cx="481449" cy="45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0"/>
                  </a:moveTo>
                  <a:cubicBezTo>
                    <a:pt x="4830" y="0"/>
                    <a:pt x="0" y="4864"/>
                    <a:pt x="0" y="10779"/>
                  </a:cubicBezTo>
                  <a:cubicBezTo>
                    <a:pt x="0" y="16740"/>
                    <a:pt x="4830" y="21600"/>
                    <a:pt x="10802" y="21600"/>
                  </a:cubicBezTo>
                  <a:cubicBezTo>
                    <a:pt x="16770" y="21600"/>
                    <a:pt x="21600" y="16740"/>
                    <a:pt x="21600" y="10779"/>
                  </a:cubicBezTo>
                  <a:cubicBezTo>
                    <a:pt x="21600" y="4864"/>
                    <a:pt x="16770" y="0"/>
                    <a:pt x="10802" y="0"/>
                  </a:cubicBezTo>
                  <a:close/>
                </a:path>
              </a:pathLst>
            </a:custGeom>
            <a:solidFill>
              <a:srgbClr val="295D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5" name="Google Shape;277;p25"/>
            <p:cNvSpPr/>
            <p:nvPr/>
          </p:nvSpPr>
          <p:spPr>
            <a:xfrm>
              <a:off x="2852" y="58694"/>
              <a:ext cx="3330018" cy="72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60"/>
                    <a:pt x="453" y="2196"/>
                  </a:cubicBezTo>
                  <a:cubicBezTo>
                    <a:pt x="171" y="3559"/>
                    <a:pt x="0" y="5431"/>
                    <a:pt x="0" y="7507"/>
                  </a:cubicBezTo>
                  <a:lnTo>
                    <a:pt x="0" y="20710"/>
                  </a:lnTo>
                  <a:lnTo>
                    <a:pt x="12" y="21600"/>
                  </a:lnTo>
                  <a:cubicBezTo>
                    <a:pt x="55" y="19880"/>
                    <a:pt x="214" y="18368"/>
                    <a:pt x="453" y="17179"/>
                  </a:cubicBezTo>
                  <a:cubicBezTo>
                    <a:pt x="728" y="15845"/>
                    <a:pt x="1114" y="14983"/>
                    <a:pt x="1543" y="14983"/>
                  </a:cubicBezTo>
                  <a:lnTo>
                    <a:pt x="20057" y="14983"/>
                  </a:lnTo>
                  <a:cubicBezTo>
                    <a:pt x="20908" y="14983"/>
                    <a:pt x="21600" y="11631"/>
                    <a:pt x="21600" y="7507"/>
                  </a:cubicBezTo>
                  <a:cubicBezTo>
                    <a:pt x="21600" y="7210"/>
                    <a:pt x="21600" y="6913"/>
                    <a:pt x="21588" y="6617"/>
                  </a:cubicBezTo>
                  <a:cubicBezTo>
                    <a:pt x="21502" y="2908"/>
                    <a:pt x="20847" y="0"/>
                    <a:pt x="20057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1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6" name="Google Shape;278;p25"/>
            <p:cNvSpPr/>
            <p:nvPr/>
          </p:nvSpPr>
          <p:spPr>
            <a:xfrm>
              <a:off x="2852" y="17"/>
              <a:ext cx="3330018" cy="75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" y="0"/>
                  </a:moveTo>
                  <a:cubicBezTo>
                    <a:pt x="1114" y="0"/>
                    <a:pt x="728" y="800"/>
                    <a:pt x="453" y="2111"/>
                  </a:cubicBezTo>
                  <a:cubicBezTo>
                    <a:pt x="171" y="3396"/>
                    <a:pt x="0" y="5193"/>
                    <a:pt x="0" y="7192"/>
                  </a:cubicBezTo>
                  <a:lnTo>
                    <a:pt x="0" y="21600"/>
                  </a:lnTo>
                  <a:cubicBezTo>
                    <a:pt x="0" y="19632"/>
                    <a:pt x="171" y="17806"/>
                    <a:pt x="453" y="16522"/>
                  </a:cubicBezTo>
                  <a:cubicBezTo>
                    <a:pt x="728" y="15208"/>
                    <a:pt x="1114" y="14410"/>
                    <a:pt x="1543" y="14410"/>
                  </a:cubicBezTo>
                  <a:lnTo>
                    <a:pt x="20057" y="14410"/>
                  </a:lnTo>
                  <a:cubicBezTo>
                    <a:pt x="20908" y="14410"/>
                    <a:pt x="21600" y="11185"/>
                    <a:pt x="21600" y="7192"/>
                  </a:cubicBezTo>
                  <a:cubicBezTo>
                    <a:pt x="21600" y="3226"/>
                    <a:pt x="20908" y="0"/>
                    <a:pt x="20057" y="0"/>
                  </a:cubicBezTo>
                  <a:close/>
                </a:path>
              </a:pathLst>
            </a:custGeom>
            <a:solidFill>
              <a:srgbClr val="295D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20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07" name="Google Shape;279;p25"/>
            <p:cNvSpPr txBox="1"/>
            <p:nvPr/>
          </p:nvSpPr>
          <p:spPr>
            <a:xfrm>
              <a:off x="305344" y="890832"/>
              <a:ext cx="2881885" cy="5384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sz="23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Fonte</a:t>
              </a:r>
            </a:p>
          </p:txBody>
        </p:sp>
        <p:grpSp>
          <p:nvGrpSpPr>
            <p:cNvPr id="310" name="Google Shape;280;p25"/>
            <p:cNvGrpSpPr/>
            <p:nvPr/>
          </p:nvGrpSpPr>
          <p:grpSpPr>
            <a:xfrm>
              <a:off x="285967" y="0"/>
              <a:ext cx="3046688" cy="501642"/>
              <a:chOff x="0" y="0"/>
              <a:chExt cx="3046687" cy="501640"/>
            </a:xfrm>
          </p:grpSpPr>
          <p:sp>
            <p:nvSpPr>
              <p:cNvPr id="308" name="Rectangle"/>
              <p:cNvSpPr/>
              <p:nvPr/>
            </p:nvSpPr>
            <p:spPr>
              <a:xfrm>
                <a:off x="-1" y="0"/>
                <a:ext cx="3046689" cy="501641"/>
              </a:xfrm>
              <a:prstGeom prst="rect">
                <a:avLst/>
              </a:prstGeom>
              <a:solidFill>
                <a:srgbClr val="295D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</a:p>
            </p:txBody>
          </p:sp>
          <p:sp>
            <p:nvSpPr>
              <p:cNvPr id="309" name="Anno"/>
              <p:cNvSpPr txBox="1"/>
              <p:nvPr/>
            </p:nvSpPr>
            <p:spPr>
              <a:xfrm>
                <a:off x="-1" y="645"/>
                <a:ext cx="3046689" cy="500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24" tIns="91424" rIns="91424" bIns="91424" numCol="1" anchor="ctr">
                <a:spAutoFit/>
              </a:bodyPr>
              <a:lstStyle>
                <a:lvl1pPr algn="ctr">
                  <a:defRPr b="1" sz="2100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/>
                <a:r>
                  <a:t>Anno</a:t>
                </a:r>
              </a:p>
            </p:txBody>
          </p:sp>
        </p:grpSp>
      </p:grpSp>
      <p:sp>
        <p:nvSpPr>
          <p:cNvPr id="312" name="Google Shape;281;p25"/>
          <p:cNvSpPr txBox="1"/>
          <p:nvPr/>
        </p:nvSpPr>
        <p:spPr>
          <a:xfrm>
            <a:off x="6283662" y="369899"/>
            <a:ext cx="56400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NRG story</a:t>
            </a:r>
          </a:p>
        </p:txBody>
      </p:sp>
      <p:sp>
        <p:nvSpPr>
          <p:cNvPr id="313" name="Google Shape;282;p25"/>
          <p:cNvSpPr txBox="1"/>
          <p:nvPr/>
        </p:nvSpPr>
        <p:spPr>
          <a:xfrm>
            <a:off x="8795749" y="3057325"/>
            <a:ext cx="9285001" cy="4500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800" u="sng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Guarda il video</a:t>
            </a:r>
            <a:r>
              <a:rPr b="0" u="none"/>
              <a:t> e fai una ricerca sulla </a:t>
            </a: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storia delle fonti energetiche</a:t>
            </a:r>
            <a:r>
              <a:rPr b="0" u="none"/>
              <a:t>. Quindi crea una </a:t>
            </a:r>
            <a:r>
              <a:rPr u="none"/>
              <a:t>linea del tempo</a:t>
            </a:r>
            <a:r>
              <a:rPr b="0" u="none"/>
              <a:t> che racconti sette fonti, da quella più “antica” che riesci a trovare all’ultima frontiera della produzione energetica. </a:t>
            </a:r>
          </a:p>
          <a:p>
            <a:pPr/>
            <a:endParaRPr sz="2800">
              <a:latin typeface="Open Sans"/>
              <a:ea typeface="Open Sans"/>
              <a:cs typeface="Open Sans"/>
              <a:sym typeface="Open Sans"/>
            </a:endParaRPr>
          </a:p>
          <a:p>
            <a:pPr>
              <a:defRPr sz="2800">
                <a:latin typeface="Open Sans"/>
                <a:ea typeface="Open Sans"/>
                <a:cs typeface="Open Sans"/>
                <a:sym typeface="Open Sans"/>
              </a:defRPr>
            </a:pPr>
            <a:r>
              <a:t>Scrivi nella linea del tempo qui a fianco il </a:t>
            </a:r>
            <a:r>
              <a:rPr b="1"/>
              <a:t>nome della fonte </a:t>
            </a:r>
            <a:r>
              <a:t>e</a:t>
            </a:r>
            <a:r>
              <a:rPr b="1"/>
              <a:t> un anno</a:t>
            </a:r>
            <a:r>
              <a:t> di “inizio”. Al posto di questo testo scrivi una </a:t>
            </a:r>
            <a:r>
              <a:rPr b="1"/>
              <a:t>definizione di fonte energetica</a:t>
            </a:r>
            <a:r>
              <a:t> e una </a:t>
            </a:r>
            <a:r>
              <a:rPr b="1"/>
              <a:t>breve descrizione di quelle </a:t>
            </a:r>
            <a:r>
              <a:t>che hai deciso di mettere nella linea del tempo.</a:t>
            </a:r>
          </a:p>
        </p:txBody>
      </p:sp>
      <p:pic>
        <p:nvPicPr>
          <p:cNvPr id="314" name="Screenshot 2022-07-08 at 10.48.18.png" descr="Screenshot 2022-07-08 at 10.4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287;p26"/>
          <p:cNvSpPr/>
          <p:nvPr/>
        </p:nvSpPr>
        <p:spPr>
          <a:xfrm>
            <a:off x="-1097700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17" name="Google Shape;288;p26"/>
          <p:cNvSpPr txBox="1"/>
          <p:nvPr/>
        </p:nvSpPr>
        <p:spPr>
          <a:xfrm>
            <a:off x="5996649" y="397749"/>
            <a:ext cx="56400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Pro Contro</a:t>
            </a:r>
          </a:p>
        </p:txBody>
      </p:sp>
      <p:pic>
        <p:nvPicPr>
          <p:cNvPr id="318" name="Google Shape;289;p26" descr="Google Shape;289;p2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Google Shape;290;p26" descr="Google Shape;290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074" y="1168876"/>
            <a:ext cx="4115551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Google Shape;291;p26" descr="Google Shape;291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4624" y="3035013"/>
            <a:ext cx="4115551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Google Shape;292;p26" descr="Google Shape;292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1625" y="4459601"/>
            <a:ext cx="4115550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Google Shape;293;p26" descr="Google Shape;293;p2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7174" y="6325713"/>
            <a:ext cx="4115551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Google Shape;294;p26" descr="Google Shape;294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3440974" y="1632000"/>
            <a:ext cx="4115551" cy="3290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Google Shape;295;p26" descr="Google Shape;295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9325425" y="3498138"/>
            <a:ext cx="4115550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Google Shape;296;p26" descr="Google Shape;296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13318424" y="4922725"/>
            <a:ext cx="4115550" cy="3290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Google Shape;297;p26" descr="Google Shape;297;p2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>
            <a:off x="9202874" y="6788838"/>
            <a:ext cx="4115550" cy="3290714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Google Shape;298;p26"/>
          <p:cNvSpPr txBox="1"/>
          <p:nvPr/>
        </p:nvSpPr>
        <p:spPr>
          <a:xfrm>
            <a:off x="1012775" y="1659838"/>
            <a:ext cx="2551501" cy="223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Scegli una fonte di energia</a:t>
            </a:r>
            <a:r>
              <a:rPr b="0"/>
              <a:t> tra carbone, petrolio, gas, solare, idrico, geotermico, eolico, nucleare</a:t>
            </a:r>
          </a:p>
        </p:txBody>
      </p:sp>
      <p:sp>
        <p:nvSpPr>
          <p:cNvPr id="328" name="Google Shape;299;p26"/>
          <p:cNvSpPr txBox="1"/>
          <p:nvPr/>
        </p:nvSpPr>
        <p:spPr>
          <a:xfrm>
            <a:off x="5169087" y="3525975"/>
            <a:ext cx="2551502" cy="1889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Fai una ricerca </a:t>
            </a:r>
            <a:r>
              <a:rPr b="0"/>
              <a:t>sulla fonte che hai scelto, cercando più informazioni possibile</a:t>
            </a:r>
          </a:p>
        </p:txBody>
      </p:sp>
      <p:sp>
        <p:nvSpPr>
          <p:cNvPr id="329" name="Google Shape;300;p26"/>
          <p:cNvSpPr txBox="1"/>
          <p:nvPr/>
        </p:nvSpPr>
        <p:spPr>
          <a:xfrm>
            <a:off x="5236638" y="6816662"/>
            <a:ext cx="2551501" cy="223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Cerca di essere convincente e di </a:t>
            </a:r>
            <a:r>
              <a:rPr b="1"/>
              <a:t>spiegare in poche parole</a:t>
            </a:r>
            <a:r>
              <a:t> la ragione, anche con l’uso di dati.</a:t>
            </a:r>
          </a:p>
        </p:txBody>
      </p:sp>
      <p:sp>
        <p:nvSpPr>
          <p:cNvPr id="330" name="Google Shape;301;p26"/>
          <p:cNvSpPr txBox="1"/>
          <p:nvPr/>
        </p:nvSpPr>
        <p:spPr>
          <a:xfrm>
            <a:off x="1147862" y="5127562"/>
            <a:ext cx="2551502" cy="189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Scrivi da questo lato della slide </a:t>
            </a:r>
            <a:r>
              <a:rPr b="1"/>
              <a:t>4 argomenti a favore </a:t>
            </a:r>
            <a:r>
              <a:t>della fonte che hai scelto</a:t>
            </a:r>
          </a:p>
        </p:txBody>
      </p:sp>
      <p:sp>
        <p:nvSpPr>
          <p:cNvPr id="331" name="Google Shape;302;p26"/>
          <p:cNvSpPr txBox="1"/>
          <p:nvPr/>
        </p:nvSpPr>
        <p:spPr>
          <a:xfrm>
            <a:off x="14331325" y="2136862"/>
            <a:ext cx="2551501" cy="223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Cerca di includere  </a:t>
            </a:r>
            <a:r>
              <a:rPr b="1"/>
              <a:t>ragioni di vario genere</a:t>
            </a:r>
            <a:r>
              <a:t>: sociali, economiche, sanitarie, ambientali…</a:t>
            </a:r>
          </a:p>
        </p:txBody>
      </p:sp>
      <p:sp>
        <p:nvSpPr>
          <p:cNvPr id="332" name="Google Shape;303;p26"/>
          <p:cNvSpPr txBox="1"/>
          <p:nvPr/>
        </p:nvSpPr>
        <p:spPr>
          <a:xfrm>
            <a:off x="14196212" y="5413674"/>
            <a:ext cx="2551501" cy="223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Anche in questo caso </a:t>
            </a:r>
            <a:r>
              <a:rPr b="1"/>
              <a:t>argomenta brevemente </a:t>
            </a:r>
            <a:r>
              <a:t>e cita le fonti da cui hai tratto le informazioni.</a:t>
            </a:r>
          </a:p>
        </p:txBody>
      </p:sp>
      <p:sp>
        <p:nvSpPr>
          <p:cNvPr id="333" name="Google Shape;304;p26"/>
          <p:cNvSpPr txBox="1"/>
          <p:nvPr/>
        </p:nvSpPr>
        <p:spPr>
          <a:xfrm>
            <a:off x="9984888" y="7279799"/>
            <a:ext cx="2551501" cy="2233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Non ti limitare a scrivere una sola parola, ma un </a:t>
            </a:r>
            <a:r>
              <a:rPr b="1"/>
              <a:t>breve testo </a:t>
            </a:r>
            <a:r>
              <a:t>lungo come queste istruzioni</a:t>
            </a:r>
          </a:p>
        </p:txBody>
      </p:sp>
      <p:sp>
        <p:nvSpPr>
          <p:cNvPr id="334" name="Google Shape;305;p26"/>
          <p:cNvSpPr txBox="1"/>
          <p:nvPr/>
        </p:nvSpPr>
        <p:spPr>
          <a:xfrm>
            <a:off x="10174988" y="3989087"/>
            <a:ext cx="2551501" cy="2235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 questo lato della slide scrivi </a:t>
            </a:r>
            <a:r>
              <a:rPr b="1"/>
              <a:t>4 argomenti contro</a:t>
            </a:r>
            <a:r>
              <a:t> l’utilizzo della fonte che hai scelto</a:t>
            </a:r>
          </a:p>
        </p:txBody>
      </p:sp>
      <p:pic>
        <p:nvPicPr>
          <p:cNvPr id="335" name="Screenshot 2022-07-08 at 10.48.18.png" descr="Screenshot 2022-07-08 at 10.4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10;p27"/>
          <p:cNvSpPr/>
          <p:nvPr/>
        </p:nvSpPr>
        <p:spPr>
          <a:xfrm>
            <a:off x="-869100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38" name="Google Shape;311;p27" descr="Google Shape;311;p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Google Shape;312;p27"/>
          <p:cNvSpPr txBox="1"/>
          <p:nvPr/>
        </p:nvSpPr>
        <p:spPr>
          <a:xfrm>
            <a:off x="5254349" y="369899"/>
            <a:ext cx="7626902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Trash forma</a:t>
            </a:r>
          </a:p>
        </p:txBody>
      </p:sp>
      <p:sp>
        <p:nvSpPr>
          <p:cNvPr id="340" name="Google Shape;313;p27"/>
          <p:cNvSpPr txBox="1"/>
          <p:nvPr/>
        </p:nvSpPr>
        <p:spPr>
          <a:xfrm>
            <a:off x="180599" y="2004963"/>
            <a:ext cx="8670602" cy="1706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600">
                <a:latin typeface="Georgia"/>
                <a:ea typeface="Georgia"/>
                <a:cs typeface="Georgia"/>
                <a:sym typeface="Georgia"/>
              </a:defRPr>
            </a:pPr>
            <a:r>
              <a:t>Sapresti quantificare in Kg (o in sacchetti) </a:t>
            </a:r>
            <a:r>
              <a:rPr b="1"/>
              <a:t>quanti rifiuti produce la tua famiglia in una settimana?</a:t>
            </a:r>
            <a:r>
              <a:t> Che tipo di rifiuti produce? Fai un calcolo (o una stima) e inserisci in questo spazio un grafico come quello qui sotto</a:t>
            </a:r>
          </a:p>
        </p:txBody>
      </p:sp>
      <p:pic>
        <p:nvPicPr>
          <p:cNvPr id="341" name="Points scoredGoogle Shape;314;p27" descr="Points scoredGoogle Shape;314;p2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913575"/>
            <a:ext cx="9031800" cy="6360301"/>
          </a:xfrm>
          <a:prstGeom prst="rect">
            <a:avLst/>
          </a:prstGeom>
          <a:ln w="12700">
            <a:miter lim="400000"/>
          </a:ln>
        </p:spPr>
      </p:pic>
      <p:sp>
        <p:nvSpPr>
          <p:cNvPr id="342" name="Google Shape;315;p27"/>
          <p:cNvSpPr txBox="1"/>
          <p:nvPr/>
        </p:nvSpPr>
        <p:spPr>
          <a:xfrm>
            <a:off x="9325374" y="2330325"/>
            <a:ext cx="8670602" cy="7426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 ogni tipologia (es. organico) scegli un rifiuto (es. buccia di mela).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 ogni rifiuto cerca informazioni su quali potrebbero essere la sue </a:t>
            </a:r>
            <a:r>
              <a:rPr b="1"/>
              <a:t>trasformazioni</a:t>
            </a:r>
            <a:r>
              <a:t> </a:t>
            </a:r>
            <a:r>
              <a:rPr b="1"/>
              <a:t>ideali</a:t>
            </a:r>
            <a:r>
              <a:t> in qualcosa di nuovo (energia inclusa).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Da questo lato della slide racconta almeno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 algn="ctr">
              <a:defRPr b="1"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10 trasformazioni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Buccia di mela </a:t>
            </a:r>
            <a:r>
              <a:rPr>
                <a:solidFill>
                  <a:srgbClr val="232323"/>
                </a:solidFill>
              </a:rPr>
              <a:t>→ concime organico → mela</a:t>
            </a:r>
            <a:endParaRPr>
              <a:solidFill>
                <a:srgbClr val="232323"/>
              </a:solidFill>
            </a:endParaR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 sz="3000">
              <a:solidFill>
                <a:srgbClr val="232323"/>
              </a:solidFill>
            </a:endParaRPr>
          </a:p>
          <a:p>
            <a:pPr>
              <a:defRPr b="1" sz="3000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Buccia di mela → biometano → acqua calda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</p:txBody>
      </p:sp>
      <p:pic>
        <p:nvPicPr>
          <p:cNvPr id="343" name="Screenshot 2022-07-08 at 10.48.18.png" descr="Screenshot 2022-07-08 at 10.48.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20;p28"/>
          <p:cNvSpPr/>
          <p:nvPr/>
        </p:nvSpPr>
        <p:spPr>
          <a:xfrm>
            <a:off x="-3599601" y="11049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aphicFrame>
        <p:nvGraphicFramePr>
          <p:cNvPr id="346" name="Google Shape;321;p28"/>
          <p:cNvGraphicFramePr/>
          <p:nvPr/>
        </p:nvGraphicFramePr>
        <p:xfrm>
          <a:off x="6234324" y="3505499"/>
          <a:ext cx="12053701" cy="63407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13425"/>
                <a:gridCol w="3013425"/>
                <a:gridCol w="3013425"/>
                <a:gridCol w="3013425"/>
              </a:tblGrid>
              <a:tr h="14779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Nome FER 1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FFFFFF">
                          <a:alpha val="0"/>
                        </a:srgbClr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FER 2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FFFFFF">
                          <a:alpha val="0"/>
                        </a:srgbClr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FER 3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FFFFFF">
                          <a:alpha val="0"/>
                        </a:srgbClr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FER 4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FFFFFF">
                          <a:alpha val="0"/>
                        </a:srgbClr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</a:tr>
              <a:tr h="2431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In questo spazio scrivi una breve descrizione di come funziona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Ovvero qual è l’origine e come viene trasformata 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Descrizione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Descrizione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91CBBE"/>
                      </a:solidFill>
                    </a:lnB>
                  </a:tcPr>
                </a:tc>
              </a:tr>
              <a:tr h="2431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Qui scrivi quali sono le condizioni per usarla al meglio. 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FFFFFF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Possono essere ambientali economiche 
o sociali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FFFFFF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Condizioni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FFFFFF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Condizioni</a:t>
                      </a:r>
                    </a:p>
                  </a:txBody>
                  <a:tcPr marL="91425" marR="91425" marT="91425" marB="91425" anchor="ctr" anchorCtr="0" horzOverflow="overflow">
                    <a:lnL w="114300">
                      <a:solidFill>
                        <a:srgbClr val="FFFFFF">
                          <a:alpha val="0"/>
                        </a:srgbClr>
                      </a:solidFill>
                    </a:lnL>
                    <a:lnR w="114300">
                      <a:solidFill>
                        <a:srgbClr val="FFFFFF">
                          <a:alpha val="0"/>
                        </a:srgbClr>
                      </a:solidFill>
                    </a:lnR>
                    <a:lnT w="114300">
                      <a:solidFill>
                        <a:srgbClr val="91CBBE"/>
                      </a:solidFill>
                    </a:lnT>
                    <a:lnB w="114300">
                      <a:solidFill>
                        <a:srgbClr val="FFFFFF">
                          <a:alpha val="0"/>
                        </a:srgb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347" name="Google Shape;322;p28" descr="Google Shape;322;p2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Google Shape;323;p28"/>
          <p:cNvSpPr txBox="1"/>
          <p:nvPr/>
        </p:nvSpPr>
        <p:spPr>
          <a:xfrm>
            <a:off x="4798688" y="390774"/>
            <a:ext cx="7813369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Nuove frontiere</a:t>
            </a:r>
          </a:p>
        </p:txBody>
      </p:sp>
      <p:sp>
        <p:nvSpPr>
          <p:cNvPr id="349" name="Google Shape;329;p28"/>
          <p:cNvSpPr txBox="1"/>
          <p:nvPr/>
        </p:nvSpPr>
        <p:spPr>
          <a:xfrm>
            <a:off x="250591" y="4037576"/>
            <a:ext cx="5484301" cy="3020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b="1" sz="26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Guarda questo video</a:t>
            </a:r>
            <a:r>
              <a:rPr b="0" u="none"/>
              <a:t> e scopri che cos’è la transizione energetica. Quindi fai una ricerca sulle FER (fonti energetiche rinnovabili), scegli 4 fonti e approfondisci la conoscenza. Al posto di questo testo scrivi una definizione di FER</a:t>
            </a:r>
          </a:p>
        </p:txBody>
      </p:sp>
      <p:sp>
        <p:nvSpPr>
          <p:cNvPr id="350" name="Google Shape;330;p28"/>
          <p:cNvSpPr/>
          <p:nvPr/>
        </p:nvSpPr>
        <p:spPr>
          <a:xfrm>
            <a:off x="15960743" y="1948685"/>
            <a:ext cx="1401952" cy="126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8" h="21600" fill="norm" stroke="1" extrusionOk="0">
                <a:moveTo>
                  <a:pt x="8742" y="0"/>
                </a:moveTo>
                <a:cubicBezTo>
                  <a:pt x="4940" y="0"/>
                  <a:pt x="2185" y="3067"/>
                  <a:pt x="972" y="5754"/>
                </a:cubicBezTo>
                <a:cubicBezTo>
                  <a:pt x="-2177" y="12725"/>
                  <a:pt x="2810" y="21600"/>
                  <a:pt x="9006" y="21600"/>
                </a:cubicBezTo>
                <a:cubicBezTo>
                  <a:pt x="9054" y="21600"/>
                  <a:pt x="9103" y="21599"/>
                  <a:pt x="9151" y="21598"/>
                </a:cubicBezTo>
                <a:cubicBezTo>
                  <a:pt x="15410" y="21458"/>
                  <a:pt x="18314" y="16694"/>
                  <a:pt x="18869" y="10958"/>
                </a:cubicBezTo>
                <a:cubicBezTo>
                  <a:pt x="19423" y="5222"/>
                  <a:pt x="16049" y="1922"/>
                  <a:pt x="11051" y="366"/>
                </a:cubicBezTo>
                <a:cubicBezTo>
                  <a:pt x="10245" y="114"/>
                  <a:pt x="9474" y="0"/>
                  <a:pt x="8742" y="0"/>
                </a:cubicBezTo>
                <a:close/>
              </a:path>
            </a:pathLst>
          </a:custGeom>
          <a:solidFill>
            <a:srgbClr val="4997D3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1" name="Google Shape;331;p28"/>
          <p:cNvSpPr/>
          <p:nvPr/>
        </p:nvSpPr>
        <p:spPr>
          <a:xfrm>
            <a:off x="7449952" y="1948372"/>
            <a:ext cx="1401952" cy="126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8" h="21600" fill="norm" stroke="1" extrusionOk="0">
                <a:moveTo>
                  <a:pt x="8742" y="0"/>
                </a:moveTo>
                <a:cubicBezTo>
                  <a:pt x="4940" y="0"/>
                  <a:pt x="2185" y="3067"/>
                  <a:pt x="972" y="5754"/>
                </a:cubicBezTo>
                <a:cubicBezTo>
                  <a:pt x="-2177" y="12725"/>
                  <a:pt x="2810" y="21600"/>
                  <a:pt x="9006" y="21600"/>
                </a:cubicBezTo>
                <a:cubicBezTo>
                  <a:pt x="9054" y="21600"/>
                  <a:pt x="9103" y="21599"/>
                  <a:pt x="9151" y="21598"/>
                </a:cubicBezTo>
                <a:cubicBezTo>
                  <a:pt x="15410" y="21458"/>
                  <a:pt x="18314" y="16694"/>
                  <a:pt x="18869" y="10958"/>
                </a:cubicBezTo>
                <a:cubicBezTo>
                  <a:pt x="19423" y="5222"/>
                  <a:pt x="16049" y="1922"/>
                  <a:pt x="11051" y="366"/>
                </a:cubicBezTo>
                <a:cubicBezTo>
                  <a:pt x="10245" y="114"/>
                  <a:pt x="9474" y="0"/>
                  <a:pt x="8742" y="0"/>
                </a:cubicBezTo>
                <a:close/>
              </a:path>
            </a:pathLst>
          </a:custGeom>
          <a:solidFill>
            <a:srgbClr val="DE4C57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2" name="Google Shape;332;p28"/>
          <p:cNvSpPr/>
          <p:nvPr/>
        </p:nvSpPr>
        <p:spPr>
          <a:xfrm>
            <a:off x="10028032" y="1948285"/>
            <a:ext cx="1401952" cy="126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8" h="21600" fill="norm" stroke="1" extrusionOk="0">
                <a:moveTo>
                  <a:pt x="8742" y="0"/>
                </a:moveTo>
                <a:cubicBezTo>
                  <a:pt x="4940" y="0"/>
                  <a:pt x="2185" y="3067"/>
                  <a:pt x="972" y="5754"/>
                </a:cubicBezTo>
                <a:cubicBezTo>
                  <a:pt x="-2177" y="12725"/>
                  <a:pt x="2810" y="21600"/>
                  <a:pt x="9006" y="21600"/>
                </a:cubicBezTo>
                <a:cubicBezTo>
                  <a:pt x="9054" y="21600"/>
                  <a:pt x="9103" y="21599"/>
                  <a:pt x="9151" y="21598"/>
                </a:cubicBezTo>
                <a:cubicBezTo>
                  <a:pt x="15410" y="21458"/>
                  <a:pt x="18314" y="16694"/>
                  <a:pt x="18869" y="10958"/>
                </a:cubicBezTo>
                <a:cubicBezTo>
                  <a:pt x="19423" y="5222"/>
                  <a:pt x="16049" y="1922"/>
                  <a:pt x="11051" y="366"/>
                </a:cubicBezTo>
                <a:cubicBezTo>
                  <a:pt x="10245" y="114"/>
                  <a:pt x="9474" y="0"/>
                  <a:pt x="8742" y="0"/>
                </a:cubicBezTo>
                <a:close/>
              </a:path>
            </a:pathLst>
          </a:cu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353" name="Google Shape;333;p28"/>
          <p:cNvSpPr/>
          <p:nvPr/>
        </p:nvSpPr>
        <p:spPr>
          <a:xfrm>
            <a:off x="12994389" y="1948485"/>
            <a:ext cx="1401952" cy="1261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28" h="21600" fill="norm" stroke="1" extrusionOk="0">
                <a:moveTo>
                  <a:pt x="8742" y="0"/>
                </a:moveTo>
                <a:cubicBezTo>
                  <a:pt x="4940" y="0"/>
                  <a:pt x="2185" y="3067"/>
                  <a:pt x="972" y="5754"/>
                </a:cubicBezTo>
                <a:cubicBezTo>
                  <a:pt x="-2177" y="12725"/>
                  <a:pt x="2810" y="21600"/>
                  <a:pt x="9006" y="21600"/>
                </a:cubicBezTo>
                <a:cubicBezTo>
                  <a:pt x="9054" y="21600"/>
                  <a:pt x="9103" y="21599"/>
                  <a:pt x="9151" y="21598"/>
                </a:cubicBezTo>
                <a:cubicBezTo>
                  <a:pt x="15410" y="21458"/>
                  <a:pt x="18314" y="16694"/>
                  <a:pt x="18869" y="10958"/>
                </a:cubicBezTo>
                <a:cubicBezTo>
                  <a:pt x="19423" y="5222"/>
                  <a:pt x="16049" y="1922"/>
                  <a:pt x="11051" y="366"/>
                </a:cubicBezTo>
                <a:cubicBezTo>
                  <a:pt x="10245" y="114"/>
                  <a:pt x="9474" y="0"/>
                  <a:pt x="8742" y="0"/>
                </a:cubicBezTo>
                <a:close/>
              </a:path>
            </a:pathLst>
          </a:custGeom>
          <a:solidFill>
            <a:srgbClr val="FCBD24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57" name="Google Shape;334;p28"/>
          <p:cNvGrpSpPr/>
          <p:nvPr/>
        </p:nvGrpSpPr>
        <p:grpSpPr>
          <a:xfrm>
            <a:off x="10411432" y="2225169"/>
            <a:ext cx="683563" cy="708248"/>
            <a:chOff x="0" y="0"/>
            <a:chExt cx="683561" cy="708246"/>
          </a:xfrm>
        </p:grpSpPr>
        <p:sp>
          <p:nvSpPr>
            <p:cNvPr id="354" name="Google Shape;335;p28"/>
            <p:cNvSpPr/>
            <p:nvPr/>
          </p:nvSpPr>
          <p:spPr>
            <a:xfrm>
              <a:off x="144354" y="452613"/>
              <a:ext cx="46060" cy="20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086" y="0"/>
                  </a:moveTo>
                  <a:cubicBezTo>
                    <a:pt x="2297" y="0"/>
                    <a:pt x="0" y="4825"/>
                    <a:pt x="0" y="10802"/>
                  </a:cubicBezTo>
                  <a:cubicBezTo>
                    <a:pt x="0" y="16775"/>
                    <a:pt x="2297" y="21600"/>
                    <a:pt x="5086" y="21600"/>
                  </a:cubicBezTo>
                  <a:lnTo>
                    <a:pt x="16460" y="21600"/>
                  </a:lnTo>
                  <a:cubicBezTo>
                    <a:pt x="19303" y="21600"/>
                    <a:pt x="21600" y="16775"/>
                    <a:pt x="21600" y="10802"/>
                  </a:cubicBezTo>
                  <a:cubicBezTo>
                    <a:pt x="21600" y="4825"/>
                    <a:pt x="19303" y="0"/>
                    <a:pt x="164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336;p28"/>
            <p:cNvSpPr/>
            <p:nvPr/>
          </p:nvSpPr>
          <p:spPr>
            <a:xfrm>
              <a:off x="0" y="0"/>
              <a:ext cx="683562" cy="70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6208" y="631"/>
                  </a:moveTo>
                  <a:lnTo>
                    <a:pt x="16208" y="5373"/>
                  </a:lnTo>
                  <a:lnTo>
                    <a:pt x="13342" y="5373"/>
                  </a:lnTo>
                  <a:lnTo>
                    <a:pt x="13342" y="1444"/>
                  </a:lnTo>
                  <a:cubicBezTo>
                    <a:pt x="13342" y="996"/>
                    <a:pt x="13737" y="631"/>
                    <a:pt x="14224" y="631"/>
                  </a:cubicBezTo>
                  <a:close/>
                  <a:moveTo>
                    <a:pt x="15187" y="6007"/>
                  </a:moveTo>
                  <a:lnTo>
                    <a:pt x="15187" y="6831"/>
                  </a:lnTo>
                  <a:cubicBezTo>
                    <a:pt x="15187" y="6902"/>
                    <a:pt x="15121" y="6963"/>
                    <a:pt x="15044" y="6963"/>
                  </a:cubicBezTo>
                  <a:lnTo>
                    <a:pt x="14294" y="6963"/>
                  </a:lnTo>
                  <a:cubicBezTo>
                    <a:pt x="14213" y="6963"/>
                    <a:pt x="14147" y="6902"/>
                    <a:pt x="14147" y="6831"/>
                  </a:cubicBezTo>
                  <a:lnTo>
                    <a:pt x="14147" y="6007"/>
                  </a:lnTo>
                  <a:close/>
                  <a:moveTo>
                    <a:pt x="11124" y="9101"/>
                  </a:moveTo>
                  <a:cubicBezTo>
                    <a:pt x="12150" y="9101"/>
                    <a:pt x="12977" y="9630"/>
                    <a:pt x="13210" y="10226"/>
                  </a:cubicBezTo>
                  <a:cubicBezTo>
                    <a:pt x="12331" y="9790"/>
                    <a:pt x="11255" y="9584"/>
                    <a:pt x="10229" y="9584"/>
                  </a:cubicBezTo>
                  <a:cubicBezTo>
                    <a:pt x="9930" y="9584"/>
                    <a:pt x="9636" y="9601"/>
                    <a:pt x="9352" y="9636"/>
                  </a:cubicBezTo>
                  <a:cubicBezTo>
                    <a:pt x="9959" y="9255"/>
                    <a:pt x="10570" y="9101"/>
                    <a:pt x="11124" y="9101"/>
                  </a:cubicBezTo>
                  <a:close/>
                  <a:moveTo>
                    <a:pt x="18217" y="9102"/>
                  </a:moveTo>
                  <a:cubicBezTo>
                    <a:pt x="18772" y="9102"/>
                    <a:pt x="19384" y="9256"/>
                    <a:pt x="19989" y="9636"/>
                  </a:cubicBezTo>
                  <a:cubicBezTo>
                    <a:pt x="19705" y="9601"/>
                    <a:pt x="19411" y="9584"/>
                    <a:pt x="19113" y="9584"/>
                  </a:cubicBezTo>
                  <a:cubicBezTo>
                    <a:pt x="18087" y="9584"/>
                    <a:pt x="17009" y="9790"/>
                    <a:pt x="16128" y="10226"/>
                  </a:cubicBezTo>
                  <a:cubicBezTo>
                    <a:pt x="16367" y="9623"/>
                    <a:pt x="17196" y="9102"/>
                    <a:pt x="18217" y="9102"/>
                  </a:cubicBezTo>
                  <a:close/>
                  <a:moveTo>
                    <a:pt x="10185" y="10218"/>
                  </a:moveTo>
                  <a:cubicBezTo>
                    <a:pt x="11204" y="10218"/>
                    <a:pt x="12353" y="10439"/>
                    <a:pt x="13199" y="10955"/>
                  </a:cubicBezTo>
                  <a:cubicBezTo>
                    <a:pt x="13001" y="11504"/>
                    <a:pt x="12538" y="11792"/>
                    <a:pt x="12019" y="11792"/>
                  </a:cubicBezTo>
                  <a:cubicBezTo>
                    <a:pt x="11801" y="11792"/>
                    <a:pt x="11573" y="11741"/>
                    <a:pt x="11351" y="11637"/>
                  </a:cubicBezTo>
                  <a:cubicBezTo>
                    <a:pt x="10685" y="11323"/>
                    <a:pt x="9920" y="10668"/>
                    <a:pt x="9136" y="10304"/>
                  </a:cubicBezTo>
                  <a:cubicBezTo>
                    <a:pt x="9454" y="10248"/>
                    <a:pt x="9811" y="10218"/>
                    <a:pt x="10185" y="10218"/>
                  </a:cubicBezTo>
                  <a:close/>
                  <a:moveTo>
                    <a:pt x="9821" y="13031"/>
                  </a:moveTo>
                  <a:lnTo>
                    <a:pt x="9821" y="15123"/>
                  </a:lnTo>
                  <a:cubicBezTo>
                    <a:pt x="9821" y="15171"/>
                    <a:pt x="9781" y="15211"/>
                    <a:pt x="9729" y="15211"/>
                  </a:cubicBezTo>
                  <a:lnTo>
                    <a:pt x="780" y="15211"/>
                  </a:lnTo>
                  <a:cubicBezTo>
                    <a:pt x="728" y="15211"/>
                    <a:pt x="685" y="15171"/>
                    <a:pt x="685" y="15123"/>
                  </a:cubicBezTo>
                  <a:lnTo>
                    <a:pt x="685" y="13031"/>
                  </a:lnTo>
                  <a:close/>
                  <a:moveTo>
                    <a:pt x="13759" y="11374"/>
                  </a:moveTo>
                  <a:cubicBezTo>
                    <a:pt x="13983" y="11580"/>
                    <a:pt x="14173" y="11816"/>
                    <a:pt x="14323" y="12076"/>
                  </a:cubicBezTo>
                  <a:lnTo>
                    <a:pt x="14323" y="16943"/>
                  </a:lnTo>
                  <a:cubicBezTo>
                    <a:pt x="14323" y="19163"/>
                    <a:pt x="12368" y="20969"/>
                    <a:pt x="9960" y="20969"/>
                  </a:cubicBezTo>
                  <a:cubicBezTo>
                    <a:pt x="7555" y="20969"/>
                    <a:pt x="5597" y="19163"/>
                    <a:pt x="5597" y="16943"/>
                  </a:cubicBezTo>
                  <a:lnTo>
                    <a:pt x="5597" y="15842"/>
                  </a:lnTo>
                  <a:lnTo>
                    <a:pt x="9729" y="15842"/>
                  </a:lnTo>
                  <a:cubicBezTo>
                    <a:pt x="10158" y="15842"/>
                    <a:pt x="10509" y="15518"/>
                    <a:pt x="10509" y="15123"/>
                  </a:cubicBezTo>
                  <a:lnTo>
                    <a:pt x="10509" y="12720"/>
                  </a:lnTo>
                  <a:cubicBezTo>
                    <a:pt x="10509" y="12717"/>
                    <a:pt x="10509" y="12717"/>
                    <a:pt x="10509" y="12717"/>
                  </a:cubicBezTo>
                  <a:cubicBezTo>
                    <a:pt x="10509" y="12714"/>
                    <a:pt x="10509" y="12714"/>
                    <a:pt x="10509" y="12710"/>
                  </a:cubicBezTo>
                  <a:lnTo>
                    <a:pt x="10509" y="11907"/>
                  </a:lnTo>
                  <a:cubicBezTo>
                    <a:pt x="10685" y="12018"/>
                    <a:pt x="10864" y="12116"/>
                    <a:pt x="11040" y="12201"/>
                  </a:cubicBezTo>
                  <a:cubicBezTo>
                    <a:pt x="11361" y="12352"/>
                    <a:pt x="11696" y="12425"/>
                    <a:pt x="12019" y="12425"/>
                  </a:cubicBezTo>
                  <a:cubicBezTo>
                    <a:pt x="12748" y="12425"/>
                    <a:pt x="13420" y="12054"/>
                    <a:pt x="13759" y="11374"/>
                  </a:cubicBezTo>
                  <a:close/>
                  <a:moveTo>
                    <a:pt x="780" y="0"/>
                  </a:moveTo>
                  <a:cubicBezTo>
                    <a:pt x="351" y="0"/>
                    <a:pt x="0" y="324"/>
                    <a:pt x="0" y="719"/>
                  </a:cubicBezTo>
                  <a:lnTo>
                    <a:pt x="0" y="2913"/>
                  </a:lnTo>
                  <a:cubicBezTo>
                    <a:pt x="0" y="3088"/>
                    <a:pt x="154" y="3230"/>
                    <a:pt x="344" y="3230"/>
                  </a:cubicBezTo>
                  <a:cubicBezTo>
                    <a:pt x="531" y="3230"/>
                    <a:pt x="685" y="3088"/>
                    <a:pt x="685" y="2913"/>
                  </a:cubicBezTo>
                  <a:lnTo>
                    <a:pt x="685" y="719"/>
                  </a:lnTo>
                  <a:cubicBezTo>
                    <a:pt x="685" y="672"/>
                    <a:pt x="728" y="635"/>
                    <a:pt x="780" y="635"/>
                  </a:cubicBezTo>
                  <a:lnTo>
                    <a:pt x="9729" y="635"/>
                  </a:lnTo>
                  <a:cubicBezTo>
                    <a:pt x="9781" y="635"/>
                    <a:pt x="9821" y="672"/>
                    <a:pt x="9821" y="719"/>
                  </a:cubicBezTo>
                  <a:lnTo>
                    <a:pt x="9821" y="8697"/>
                  </a:lnTo>
                  <a:cubicBezTo>
                    <a:pt x="9177" y="8930"/>
                    <a:pt x="8562" y="9328"/>
                    <a:pt x="8020" y="9879"/>
                  </a:cubicBezTo>
                  <a:cubicBezTo>
                    <a:pt x="7742" y="10162"/>
                    <a:pt x="7906" y="10611"/>
                    <a:pt x="8305" y="10692"/>
                  </a:cubicBezTo>
                  <a:cubicBezTo>
                    <a:pt x="8792" y="10786"/>
                    <a:pt x="9312" y="11121"/>
                    <a:pt x="9821" y="11462"/>
                  </a:cubicBezTo>
                  <a:lnTo>
                    <a:pt x="9821" y="12400"/>
                  </a:lnTo>
                  <a:lnTo>
                    <a:pt x="685" y="12400"/>
                  </a:lnTo>
                  <a:lnTo>
                    <a:pt x="685" y="4388"/>
                  </a:lnTo>
                  <a:cubicBezTo>
                    <a:pt x="685" y="4215"/>
                    <a:pt x="531" y="4074"/>
                    <a:pt x="344" y="4074"/>
                  </a:cubicBezTo>
                  <a:cubicBezTo>
                    <a:pt x="154" y="4074"/>
                    <a:pt x="0" y="4215"/>
                    <a:pt x="0" y="4388"/>
                  </a:cubicBezTo>
                  <a:lnTo>
                    <a:pt x="0" y="15123"/>
                  </a:lnTo>
                  <a:cubicBezTo>
                    <a:pt x="0" y="15518"/>
                    <a:pt x="351" y="15842"/>
                    <a:pt x="780" y="15842"/>
                  </a:cubicBezTo>
                  <a:lnTo>
                    <a:pt x="4912" y="15842"/>
                  </a:lnTo>
                  <a:lnTo>
                    <a:pt x="4912" y="16943"/>
                  </a:lnTo>
                  <a:cubicBezTo>
                    <a:pt x="4912" y="19511"/>
                    <a:pt x="7178" y="21600"/>
                    <a:pt x="9960" y="21600"/>
                  </a:cubicBezTo>
                  <a:cubicBezTo>
                    <a:pt x="12745" y="21600"/>
                    <a:pt x="15011" y="19511"/>
                    <a:pt x="15011" y="16943"/>
                  </a:cubicBezTo>
                  <a:lnTo>
                    <a:pt x="15011" y="12086"/>
                  </a:lnTo>
                  <a:cubicBezTo>
                    <a:pt x="15165" y="11819"/>
                    <a:pt x="15355" y="11583"/>
                    <a:pt x="15582" y="11374"/>
                  </a:cubicBezTo>
                  <a:cubicBezTo>
                    <a:pt x="15776" y="11765"/>
                    <a:pt x="16091" y="12072"/>
                    <a:pt x="16497" y="12251"/>
                  </a:cubicBezTo>
                  <a:cubicBezTo>
                    <a:pt x="16758" y="12369"/>
                    <a:pt x="17037" y="12425"/>
                    <a:pt x="17319" y="12425"/>
                  </a:cubicBezTo>
                  <a:cubicBezTo>
                    <a:pt x="17651" y="12425"/>
                    <a:pt x="17987" y="12347"/>
                    <a:pt x="18298" y="12201"/>
                  </a:cubicBezTo>
                  <a:cubicBezTo>
                    <a:pt x="18470" y="12120"/>
                    <a:pt x="18536" y="11931"/>
                    <a:pt x="18448" y="11775"/>
                  </a:cubicBezTo>
                  <a:cubicBezTo>
                    <a:pt x="18389" y="11666"/>
                    <a:pt x="18268" y="11602"/>
                    <a:pt x="18143" y="11602"/>
                  </a:cubicBezTo>
                  <a:cubicBezTo>
                    <a:pt x="18090" y="11602"/>
                    <a:pt x="18037" y="11613"/>
                    <a:pt x="17987" y="11637"/>
                  </a:cubicBezTo>
                  <a:cubicBezTo>
                    <a:pt x="17764" y="11742"/>
                    <a:pt x="17537" y="11793"/>
                    <a:pt x="17319" y="11793"/>
                  </a:cubicBezTo>
                  <a:cubicBezTo>
                    <a:pt x="16799" y="11793"/>
                    <a:pt x="16337" y="11502"/>
                    <a:pt x="16139" y="10955"/>
                  </a:cubicBezTo>
                  <a:cubicBezTo>
                    <a:pt x="16453" y="10763"/>
                    <a:pt x="16808" y="10608"/>
                    <a:pt x="17211" y="10486"/>
                  </a:cubicBezTo>
                  <a:cubicBezTo>
                    <a:pt x="17756" y="10321"/>
                    <a:pt x="18476" y="10221"/>
                    <a:pt x="19174" y="10221"/>
                  </a:cubicBezTo>
                  <a:cubicBezTo>
                    <a:pt x="19531" y="10221"/>
                    <a:pt x="19882" y="10247"/>
                    <a:pt x="20202" y="10304"/>
                  </a:cubicBezTo>
                  <a:cubicBezTo>
                    <a:pt x="19869" y="10459"/>
                    <a:pt x="19557" y="10658"/>
                    <a:pt x="19272" y="10844"/>
                  </a:cubicBezTo>
                  <a:cubicBezTo>
                    <a:pt x="19118" y="10945"/>
                    <a:pt x="19082" y="11144"/>
                    <a:pt x="19191" y="11286"/>
                  </a:cubicBezTo>
                  <a:cubicBezTo>
                    <a:pt x="19258" y="11372"/>
                    <a:pt x="19363" y="11419"/>
                    <a:pt x="19471" y="11419"/>
                  </a:cubicBezTo>
                  <a:cubicBezTo>
                    <a:pt x="19540" y="11419"/>
                    <a:pt x="19610" y="11400"/>
                    <a:pt x="19671" y="11360"/>
                  </a:cubicBezTo>
                  <a:cubicBezTo>
                    <a:pt x="20088" y="11084"/>
                    <a:pt x="20575" y="10783"/>
                    <a:pt x="21033" y="10692"/>
                  </a:cubicBezTo>
                  <a:cubicBezTo>
                    <a:pt x="21432" y="10611"/>
                    <a:pt x="21600" y="10162"/>
                    <a:pt x="21318" y="9879"/>
                  </a:cubicBezTo>
                  <a:cubicBezTo>
                    <a:pt x="20612" y="9163"/>
                    <a:pt x="19781" y="8697"/>
                    <a:pt x="18917" y="8535"/>
                  </a:cubicBezTo>
                  <a:cubicBezTo>
                    <a:pt x="18677" y="8490"/>
                    <a:pt x="18442" y="8469"/>
                    <a:pt x="18213" y="8469"/>
                  </a:cubicBezTo>
                  <a:cubicBezTo>
                    <a:pt x="16570" y="8469"/>
                    <a:pt x="15285" y="9557"/>
                    <a:pt x="15381" y="10692"/>
                  </a:cubicBezTo>
                  <a:cubicBezTo>
                    <a:pt x="15249" y="10790"/>
                    <a:pt x="15125" y="10898"/>
                    <a:pt x="15011" y="11013"/>
                  </a:cubicBezTo>
                  <a:lnTo>
                    <a:pt x="15011" y="7594"/>
                  </a:lnTo>
                  <a:lnTo>
                    <a:pt x="15044" y="7594"/>
                  </a:lnTo>
                  <a:cubicBezTo>
                    <a:pt x="15502" y="7594"/>
                    <a:pt x="15871" y="7253"/>
                    <a:pt x="15871" y="6831"/>
                  </a:cubicBezTo>
                  <a:lnTo>
                    <a:pt x="15871" y="6007"/>
                  </a:lnTo>
                  <a:lnTo>
                    <a:pt x="16311" y="6007"/>
                  </a:lnTo>
                  <a:cubicBezTo>
                    <a:pt x="16633" y="6007"/>
                    <a:pt x="16896" y="5765"/>
                    <a:pt x="16896" y="5464"/>
                  </a:cubicBezTo>
                  <a:lnTo>
                    <a:pt x="16896" y="3152"/>
                  </a:lnTo>
                  <a:lnTo>
                    <a:pt x="18035" y="3152"/>
                  </a:lnTo>
                  <a:cubicBezTo>
                    <a:pt x="18225" y="3152"/>
                    <a:pt x="18379" y="3011"/>
                    <a:pt x="18379" y="2835"/>
                  </a:cubicBezTo>
                  <a:cubicBezTo>
                    <a:pt x="18379" y="2659"/>
                    <a:pt x="18225" y="2518"/>
                    <a:pt x="18035" y="2518"/>
                  </a:cubicBezTo>
                  <a:lnTo>
                    <a:pt x="16896" y="2518"/>
                  </a:lnTo>
                  <a:lnTo>
                    <a:pt x="16896" y="1377"/>
                  </a:lnTo>
                  <a:lnTo>
                    <a:pt x="18035" y="1377"/>
                  </a:lnTo>
                  <a:cubicBezTo>
                    <a:pt x="18225" y="1377"/>
                    <a:pt x="18379" y="1235"/>
                    <a:pt x="18379" y="1060"/>
                  </a:cubicBezTo>
                  <a:cubicBezTo>
                    <a:pt x="18379" y="884"/>
                    <a:pt x="18225" y="742"/>
                    <a:pt x="18035" y="742"/>
                  </a:cubicBezTo>
                  <a:lnTo>
                    <a:pt x="16896" y="742"/>
                  </a:lnTo>
                  <a:lnTo>
                    <a:pt x="16896" y="540"/>
                  </a:lnTo>
                  <a:cubicBezTo>
                    <a:pt x="16896" y="243"/>
                    <a:pt x="16633" y="0"/>
                    <a:pt x="16311" y="0"/>
                  </a:cubicBezTo>
                  <a:lnTo>
                    <a:pt x="14224" y="0"/>
                  </a:lnTo>
                  <a:cubicBezTo>
                    <a:pt x="13360" y="0"/>
                    <a:pt x="12654" y="648"/>
                    <a:pt x="12654" y="1444"/>
                  </a:cubicBezTo>
                  <a:lnTo>
                    <a:pt x="12654" y="5464"/>
                  </a:lnTo>
                  <a:cubicBezTo>
                    <a:pt x="12654" y="5765"/>
                    <a:pt x="12917" y="6007"/>
                    <a:pt x="13243" y="6007"/>
                  </a:cubicBezTo>
                  <a:lnTo>
                    <a:pt x="13463" y="6007"/>
                  </a:lnTo>
                  <a:lnTo>
                    <a:pt x="13463" y="6831"/>
                  </a:lnTo>
                  <a:cubicBezTo>
                    <a:pt x="13463" y="7253"/>
                    <a:pt x="13836" y="7594"/>
                    <a:pt x="14294" y="7594"/>
                  </a:cubicBezTo>
                  <a:lnTo>
                    <a:pt x="14323" y="7594"/>
                  </a:lnTo>
                  <a:lnTo>
                    <a:pt x="14323" y="11006"/>
                  </a:lnTo>
                  <a:cubicBezTo>
                    <a:pt x="14210" y="10895"/>
                    <a:pt x="14089" y="10790"/>
                    <a:pt x="13961" y="10692"/>
                  </a:cubicBezTo>
                  <a:cubicBezTo>
                    <a:pt x="14055" y="9557"/>
                    <a:pt x="12770" y="8468"/>
                    <a:pt x="11123" y="8468"/>
                  </a:cubicBezTo>
                  <a:cubicBezTo>
                    <a:pt x="10923" y="8468"/>
                    <a:pt x="10718" y="8485"/>
                    <a:pt x="10509" y="8519"/>
                  </a:cubicBezTo>
                  <a:lnTo>
                    <a:pt x="10509" y="719"/>
                  </a:lnTo>
                  <a:cubicBezTo>
                    <a:pt x="10509" y="324"/>
                    <a:pt x="10158" y="0"/>
                    <a:pt x="972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337;p28"/>
            <p:cNvSpPr/>
            <p:nvPr/>
          </p:nvSpPr>
          <p:spPr>
            <a:xfrm>
              <a:off x="95223" y="122894"/>
              <a:ext cx="144322" cy="18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600" fill="norm" stroke="1" extrusionOk="0">
                  <a:moveTo>
                    <a:pt x="12220" y="3245"/>
                  </a:moveTo>
                  <a:lnTo>
                    <a:pt x="12220" y="9026"/>
                  </a:lnTo>
                  <a:cubicBezTo>
                    <a:pt x="12220" y="9974"/>
                    <a:pt x="13231" y="10751"/>
                    <a:pt x="14464" y="10751"/>
                  </a:cubicBezTo>
                  <a:lnTo>
                    <a:pt x="17478" y="10751"/>
                  </a:lnTo>
                  <a:lnTo>
                    <a:pt x="8965" y="18348"/>
                  </a:lnTo>
                  <a:lnTo>
                    <a:pt x="8965" y="12568"/>
                  </a:lnTo>
                  <a:cubicBezTo>
                    <a:pt x="8965" y="11620"/>
                    <a:pt x="7971" y="10856"/>
                    <a:pt x="6738" y="10856"/>
                  </a:cubicBezTo>
                  <a:lnTo>
                    <a:pt x="3724" y="10856"/>
                  </a:lnTo>
                  <a:lnTo>
                    <a:pt x="12220" y="3245"/>
                  </a:lnTo>
                  <a:close/>
                  <a:moveTo>
                    <a:pt x="12817" y="0"/>
                  </a:moveTo>
                  <a:cubicBezTo>
                    <a:pt x="12071" y="0"/>
                    <a:pt x="11343" y="246"/>
                    <a:pt x="10832" y="704"/>
                  </a:cubicBezTo>
                  <a:lnTo>
                    <a:pt x="674" y="9789"/>
                  </a:lnTo>
                  <a:cubicBezTo>
                    <a:pt x="-45" y="10435"/>
                    <a:pt x="-199" y="11304"/>
                    <a:pt x="263" y="12081"/>
                  </a:cubicBezTo>
                  <a:cubicBezTo>
                    <a:pt x="709" y="12844"/>
                    <a:pt x="1685" y="13318"/>
                    <a:pt x="2782" y="13318"/>
                  </a:cubicBezTo>
                  <a:lnTo>
                    <a:pt x="5762" y="13318"/>
                  </a:lnTo>
                  <a:lnTo>
                    <a:pt x="5762" y="19586"/>
                  </a:lnTo>
                  <a:cubicBezTo>
                    <a:pt x="5762" y="20810"/>
                    <a:pt x="7055" y="21600"/>
                    <a:pt x="8389" y="21600"/>
                  </a:cubicBezTo>
                  <a:cubicBezTo>
                    <a:pt x="9093" y="21600"/>
                    <a:pt x="9809" y="21380"/>
                    <a:pt x="10353" y="20890"/>
                  </a:cubicBezTo>
                  <a:lnTo>
                    <a:pt x="20528" y="11804"/>
                  </a:lnTo>
                  <a:cubicBezTo>
                    <a:pt x="21247" y="11172"/>
                    <a:pt x="21401" y="10290"/>
                    <a:pt x="20939" y="9526"/>
                  </a:cubicBezTo>
                  <a:cubicBezTo>
                    <a:pt x="20476" y="8763"/>
                    <a:pt x="19517" y="8275"/>
                    <a:pt x="18421" y="8275"/>
                  </a:cubicBezTo>
                  <a:lnTo>
                    <a:pt x="15440" y="8275"/>
                  </a:lnTo>
                  <a:lnTo>
                    <a:pt x="15440" y="2008"/>
                  </a:lnTo>
                  <a:cubicBezTo>
                    <a:pt x="15440" y="1165"/>
                    <a:pt x="14772" y="428"/>
                    <a:pt x="13727" y="125"/>
                  </a:cubicBezTo>
                  <a:cubicBezTo>
                    <a:pt x="13430" y="41"/>
                    <a:pt x="13122" y="0"/>
                    <a:pt x="128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sp>
        <p:nvSpPr>
          <p:cNvPr id="358" name="Google Shape;338;p28"/>
          <p:cNvSpPr/>
          <p:nvPr/>
        </p:nvSpPr>
        <p:spPr>
          <a:xfrm>
            <a:off x="13336891" y="2225411"/>
            <a:ext cx="773482" cy="708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276" y="654"/>
                </a:moveTo>
                <a:lnTo>
                  <a:pt x="7276" y="3437"/>
                </a:lnTo>
                <a:lnTo>
                  <a:pt x="5879" y="3437"/>
                </a:lnTo>
                <a:cubicBezTo>
                  <a:pt x="5171" y="3437"/>
                  <a:pt x="4590" y="2836"/>
                  <a:pt x="4590" y="2101"/>
                </a:cubicBezTo>
                <a:lnTo>
                  <a:pt x="4590" y="1989"/>
                </a:lnTo>
                <a:cubicBezTo>
                  <a:pt x="4590" y="1252"/>
                  <a:pt x="5171" y="654"/>
                  <a:pt x="5879" y="654"/>
                </a:cubicBezTo>
                <a:close/>
                <a:moveTo>
                  <a:pt x="7736" y="7014"/>
                </a:moveTo>
                <a:cubicBezTo>
                  <a:pt x="7921" y="7014"/>
                  <a:pt x="8073" y="7171"/>
                  <a:pt x="8073" y="7363"/>
                </a:cubicBezTo>
                <a:cubicBezTo>
                  <a:pt x="8073" y="7555"/>
                  <a:pt x="7921" y="7713"/>
                  <a:pt x="7736" y="7713"/>
                </a:cubicBezTo>
                <a:lnTo>
                  <a:pt x="6743" y="7713"/>
                </a:lnTo>
                <a:cubicBezTo>
                  <a:pt x="6342" y="7713"/>
                  <a:pt x="5953" y="7839"/>
                  <a:pt x="5623" y="8080"/>
                </a:cubicBezTo>
                <a:lnTo>
                  <a:pt x="4587" y="8825"/>
                </a:lnTo>
                <a:cubicBezTo>
                  <a:pt x="4340" y="9003"/>
                  <a:pt x="4053" y="9094"/>
                  <a:pt x="3753" y="9094"/>
                </a:cubicBezTo>
                <a:lnTo>
                  <a:pt x="3527" y="9094"/>
                </a:lnTo>
                <a:cubicBezTo>
                  <a:pt x="2720" y="9094"/>
                  <a:pt x="2069" y="8416"/>
                  <a:pt x="2069" y="7583"/>
                </a:cubicBezTo>
                <a:lnTo>
                  <a:pt x="2069" y="7363"/>
                </a:lnTo>
                <a:cubicBezTo>
                  <a:pt x="2069" y="7171"/>
                  <a:pt x="2217" y="7014"/>
                  <a:pt x="2403" y="7014"/>
                </a:cubicBezTo>
                <a:close/>
                <a:moveTo>
                  <a:pt x="15343" y="9199"/>
                </a:moveTo>
                <a:lnTo>
                  <a:pt x="16281" y="11866"/>
                </a:lnTo>
                <a:lnTo>
                  <a:pt x="15235" y="12261"/>
                </a:lnTo>
                <a:lnTo>
                  <a:pt x="14300" y="9594"/>
                </a:lnTo>
                <a:cubicBezTo>
                  <a:pt x="15336" y="9202"/>
                  <a:pt x="15268" y="9227"/>
                  <a:pt x="15343" y="9199"/>
                </a:cubicBezTo>
                <a:close/>
                <a:moveTo>
                  <a:pt x="5471" y="8985"/>
                </a:moveTo>
                <a:cubicBezTo>
                  <a:pt x="5873" y="9269"/>
                  <a:pt x="6423" y="9664"/>
                  <a:pt x="6649" y="9828"/>
                </a:cubicBezTo>
                <a:cubicBezTo>
                  <a:pt x="7300" y="10300"/>
                  <a:pt x="7776" y="10996"/>
                  <a:pt x="7982" y="11793"/>
                </a:cubicBezTo>
                <a:lnTo>
                  <a:pt x="9096" y="16100"/>
                </a:lnTo>
                <a:lnTo>
                  <a:pt x="8572" y="16100"/>
                </a:lnTo>
                <a:lnTo>
                  <a:pt x="7577" y="12258"/>
                </a:lnTo>
                <a:cubicBezTo>
                  <a:pt x="7577" y="12258"/>
                  <a:pt x="7577" y="12254"/>
                  <a:pt x="7577" y="12254"/>
                </a:cubicBezTo>
                <a:lnTo>
                  <a:pt x="7492" y="11929"/>
                </a:lnTo>
                <a:cubicBezTo>
                  <a:pt x="7317" y="11251"/>
                  <a:pt x="6915" y="10657"/>
                  <a:pt x="6359" y="10258"/>
                </a:cubicBezTo>
                <a:cubicBezTo>
                  <a:pt x="5862" y="9898"/>
                  <a:pt x="5417" y="9580"/>
                  <a:pt x="5032" y="9304"/>
                </a:cubicBezTo>
                <a:lnTo>
                  <a:pt x="5471" y="8985"/>
                </a:lnTo>
                <a:close/>
                <a:moveTo>
                  <a:pt x="13996" y="10650"/>
                </a:moveTo>
                <a:lnTo>
                  <a:pt x="14351" y="11653"/>
                </a:lnTo>
                <a:lnTo>
                  <a:pt x="14087" y="11755"/>
                </a:lnTo>
                <a:cubicBezTo>
                  <a:pt x="13878" y="11835"/>
                  <a:pt x="13703" y="12003"/>
                  <a:pt x="13615" y="12219"/>
                </a:cubicBezTo>
                <a:lnTo>
                  <a:pt x="11580" y="17139"/>
                </a:lnTo>
                <a:cubicBezTo>
                  <a:pt x="11279" y="17859"/>
                  <a:pt x="10597" y="18324"/>
                  <a:pt x="9842" y="18324"/>
                </a:cubicBezTo>
                <a:lnTo>
                  <a:pt x="3922" y="18324"/>
                </a:lnTo>
                <a:cubicBezTo>
                  <a:pt x="3510" y="18324"/>
                  <a:pt x="3173" y="17978"/>
                  <a:pt x="3162" y="17555"/>
                </a:cubicBezTo>
                <a:cubicBezTo>
                  <a:pt x="3156" y="17114"/>
                  <a:pt x="3523" y="16754"/>
                  <a:pt x="3945" y="16754"/>
                </a:cubicBezTo>
                <a:lnTo>
                  <a:pt x="10017" y="16754"/>
                </a:lnTo>
                <a:cubicBezTo>
                  <a:pt x="10378" y="16754"/>
                  <a:pt x="10702" y="16534"/>
                  <a:pt x="10847" y="16188"/>
                </a:cubicBezTo>
                <a:lnTo>
                  <a:pt x="12808" y="11447"/>
                </a:lnTo>
                <a:cubicBezTo>
                  <a:pt x="12916" y="11181"/>
                  <a:pt x="13129" y="10975"/>
                  <a:pt x="13389" y="10877"/>
                </a:cubicBezTo>
                <a:lnTo>
                  <a:pt x="13996" y="10650"/>
                </a:lnTo>
                <a:close/>
                <a:moveTo>
                  <a:pt x="17678" y="16754"/>
                </a:moveTo>
                <a:cubicBezTo>
                  <a:pt x="18097" y="16754"/>
                  <a:pt x="18438" y="17107"/>
                  <a:pt x="18438" y="17541"/>
                </a:cubicBezTo>
                <a:cubicBezTo>
                  <a:pt x="18438" y="17971"/>
                  <a:pt x="18097" y="18324"/>
                  <a:pt x="17678" y="18324"/>
                </a:cubicBezTo>
                <a:cubicBezTo>
                  <a:pt x="17263" y="18324"/>
                  <a:pt x="16922" y="17971"/>
                  <a:pt x="16922" y="17541"/>
                </a:cubicBezTo>
                <a:cubicBezTo>
                  <a:pt x="16922" y="17107"/>
                  <a:pt x="17263" y="16754"/>
                  <a:pt x="17678" y="16754"/>
                </a:cubicBezTo>
                <a:close/>
                <a:moveTo>
                  <a:pt x="3922" y="15443"/>
                </a:moveTo>
                <a:cubicBezTo>
                  <a:pt x="4485" y="15443"/>
                  <a:pt x="5015" y="15688"/>
                  <a:pt x="5390" y="16100"/>
                </a:cubicBezTo>
                <a:lnTo>
                  <a:pt x="3945" y="16100"/>
                </a:lnTo>
                <a:cubicBezTo>
                  <a:pt x="3176" y="16100"/>
                  <a:pt x="2518" y="16751"/>
                  <a:pt x="2531" y="17569"/>
                </a:cubicBezTo>
                <a:cubicBezTo>
                  <a:pt x="2545" y="18345"/>
                  <a:pt x="3169" y="18978"/>
                  <a:pt x="3922" y="18978"/>
                </a:cubicBezTo>
                <a:lnTo>
                  <a:pt x="5390" y="18978"/>
                </a:lnTo>
                <a:cubicBezTo>
                  <a:pt x="5015" y="19394"/>
                  <a:pt x="4485" y="19635"/>
                  <a:pt x="3922" y="19635"/>
                </a:cubicBezTo>
                <a:cubicBezTo>
                  <a:pt x="2805" y="19635"/>
                  <a:pt x="1900" y="18695"/>
                  <a:pt x="1900" y="17541"/>
                </a:cubicBezTo>
                <a:cubicBezTo>
                  <a:pt x="1900" y="16384"/>
                  <a:pt x="2805" y="15443"/>
                  <a:pt x="3922" y="15443"/>
                </a:cubicBezTo>
                <a:close/>
                <a:moveTo>
                  <a:pt x="17681" y="15444"/>
                </a:moveTo>
                <a:cubicBezTo>
                  <a:pt x="18776" y="15444"/>
                  <a:pt x="19703" y="16369"/>
                  <a:pt x="19703" y="17541"/>
                </a:cubicBezTo>
                <a:cubicBezTo>
                  <a:pt x="19703" y="18695"/>
                  <a:pt x="18795" y="19635"/>
                  <a:pt x="17678" y="19635"/>
                </a:cubicBezTo>
                <a:cubicBezTo>
                  <a:pt x="16564" y="19635"/>
                  <a:pt x="15657" y="18695"/>
                  <a:pt x="15657" y="17541"/>
                </a:cubicBezTo>
                <a:cubicBezTo>
                  <a:pt x="15657" y="16751"/>
                  <a:pt x="16079" y="16065"/>
                  <a:pt x="16700" y="15705"/>
                </a:cubicBezTo>
                <a:lnTo>
                  <a:pt x="16922" y="16335"/>
                </a:lnTo>
                <a:cubicBezTo>
                  <a:pt x="16541" y="16590"/>
                  <a:pt x="16288" y="17034"/>
                  <a:pt x="16288" y="17541"/>
                </a:cubicBezTo>
                <a:cubicBezTo>
                  <a:pt x="16288" y="18334"/>
                  <a:pt x="16912" y="18978"/>
                  <a:pt x="17678" y="18978"/>
                </a:cubicBezTo>
                <a:cubicBezTo>
                  <a:pt x="18444" y="18978"/>
                  <a:pt x="19069" y="18334"/>
                  <a:pt x="19069" y="17541"/>
                </a:cubicBezTo>
                <a:cubicBezTo>
                  <a:pt x="19069" y="16742"/>
                  <a:pt x="18440" y="16101"/>
                  <a:pt x="17682" y="16101"/>
                </a:cubicBezTo>
                <a:cubicBezTo>
                  <a:pt x="17627" y="16101"/>
                  <a:pt x="17572" y="16104"/>
                  <a:pt x="17516" y="16111"/>
                </a:cubicBezTo>
                <a:lnTo>
                  <a:pt x="17297" y="15482"/>
                </a:lnTo>
                <a:cubicBezTo>
                  <a:pt x="17426" y="15456"/>
                  <a:pt x="17555" y="15444"/>
                  <a:pt x="17681" y="15444"/>
                </a:cubicBezTo>
                <a:close/>
                <a:moveTo>
                  <a:pt x="5879" y="0"/>
                </a:moveTo>
                <a:cubicBezTo>
                  <a:pt x="4911" y="0"/>
                  <a:pt x="4104" y="748"/>
                  <a:pt x="3976" y="1717"/>
                </a:cubicBezTo>
                <a:lnTo>
                  <a:pt x="1552" y="1717"/>
                </a:lnTo>
                <a:cubicBezTo>
                  <a:pt x="699" y="1717"/>
                  <a:pt x="0" y="2440"/>
                  <a:pt x="0" y="3325"/>
                </a:cubicBezTo>
                <a:lnTo>
                  <a:pt x="0" y="11069"/>
                </a:lnTo>
                <a:cubicBezTo>
                  <a:pt x="0" y="11957"/>
                  <a:pt x="699" y="12681"/>
                  <a:pt x="1552" y="12681"/>
                </a:cubicBezTo>
                <a:lnTo>
                  <a:pt x="7030" y="12681"/>
                </a:lnTo>
                <a:lnTo>
                  <a:pt x="7914" y="16100"/>
                </a:lnTo>
                <a:lnTo>
                  <a:pt x="7587" y="16100"/>
                </a:lnTo>
                <a:cubicBezTo>
                  <a:pt x="7324" y="15384"/>
                  <a:pt x="6861" y="14747"/>
                  <a:pt x="6264" y="14286"/>
                </a:cubicBezTo>
                <a:cubicBezTo>
                  <a:pt x="5582" y="13758"/>
                  <a:pt x="4772" y="13478"/>
                  <a:pt x="3922" y="13478"/>
                </a:cubicBezTo>
                <a:cubicBezTo>
                  <a:pt x="3017" y="13478"/>
                  <a:pt x="2133" y="13807"/>
                  <a:pt x="1434" y="14401"/>
                </a:cubicBezTo>
                <a:cubicBezTo>
                  <a:pt x="1299" y="14517"/>
                  <a:pt x="1279" y="14723"/>
                  <a:pt x="1390" y="14863"/>
                </a:cubicBezTo>
                <a:cubicBezTo>
                  <a:pt x="1453" y="14942"/>
                  <a:pt x="1544" y="14983"/>
                  <a:pt x="1636" y="14983"/>
                </a:cubicBezTo>
                <a:cubicBezTo>
                  <a:pt x="1706" y="14983"/>
                  <a:pt x="1777" y="14958"/>
                  <a:pt x="1836" y="14908"/>
                </a:cubicBezTo>
                <a:cubicBezTo>
                  <a:pt x="2423" y="14408"/>
                  <a:pt x="3162" y="14132"/>
                  <a:pt x="3922" y="14132"/>
                </a:cubicBezTo>
                <a:cubicBezTo>
                  <a:pt x="4634" y="14132"/>
                  <a:pt x="5316" y="14366"/>
                  <a:pt x="5886" y="14810"/>
                </a:cubicBezTo>
                <a:cubicBezTo>
                  <a:pt x="6321" y="15146"/>
                  <a:pt x="6669" y="15593"/>
                  <a:pt x="6899" y="16100"/>
                </a:cubicBezTo>
                <a:lnTo>
                  <a:pt x="6183" y="16100"/>
                </a:lnTo>
                <a:cubicBezTo>
                  <a:pt x="5700" y="15286"/>
                  <a:pt x="4850" y="14789"/>
                  <a:pt x="3922" y="14789"/>
                </a:cubicBezTo>
                <a:cubicBezTo>
                  <a:pt x="2457" y="14789"/>
                  <a:pt x="1266" y="16023"/>
                  <a:pt x="1266" y="17541"/>
                </a:cubicBezTo>
                <a:cubicBezTo>
                  <a:pt x="1266" y="19055"/>
                  <a:pt x="2457" y="20289"/>
                  <a:pt x="3922" y="20289"/>
                </a:cubicBezTo>
                <a:cubicBezTo>
                  <a:pt x="4850" y="20289"/>
                  <a:pt x="5700" y="19792"/>
                  <a:pt x="6183" y="18978"/>
                </a:cubicBezTo>
                <a:lnTo>
                  <a:pt x="6899" y="18978"/>
                </a:lnTo>
                <a:cubicBezTo>
                  <a:pt x="6372" y="20142"/>
                  <a:pt x="5238" y="20946"/>
                  <a:pt x="3922" y="20946"/>
                </a:cubicBezTo>
                <a:cubicBezTo>
                  <a:pt x="2109" y="20946"/>
                  <a:pt x="635" y="19418"/>
                  <a:pt x="635" y="17541"/>
                </a:cubicBezTo>
                <a:cubicBezTo>
                  <a:pt x="635" y="16999"/>
                  <a:pt x="753" y="16481"/>
                  <a:pt x="986" y="16002"/>
                </a:cubicBezTo>
                <a:cubicBezTo>
                  <a:pt x="1067" y="15842"/>
                  <a:pt x="1006" y="15642"/>
                  <a:pt x="847" y="15562"/>
                </a:cubicBezTo>
                <a:cubicBezTo>
                  <a:pt x="801" y="15537"/>
                  <a:pt x="752" y="15526"/>
                  <a:pt x="704" y="15526"/>
                </a:cubicBezTo>
                <a:cubicBezTo>
                  <a:pt x="590" y="15526"/>
                  <a:pt x="479" y="15592"/>
                  <a:pt x="422" y="15705"/>
                </a:cubicBezTo>
                <a:cubicBezTo>
                  <a:pt x="142" y="16279"/>
                  <a:pt x="0" y="16894"/>
                  <a:pt x="0" y="17541"/>
                </a:cubicBezTo>
                <a:cubicBezTo>
                  <a:pt x="0" y="19778"/>
                  <a:pt x="1758" y="21600"/>
                  <a:pt x="3922" y="21600"/>
                </a:cubicBezTo>
                <a:cubicBezTo>
                  <a:pt x="5586" y="21600"/>
                  <a:pt x="7017" y="20523"/>
                  <a:pt x="7587" y="18978"/>
                </a:cubicBezTo>
                <a:lnTo>
                  <a:pt x="9842" y="18978"/>
                </a:lnTo>
                <a:cubicBezTo>
                  <a:pt x="10854" y="18978"/>
                  <a:pt x="11762" y="18359"/>
                  <a:pt x="12160" y="17397"/>
                </a:cubicBezTo>
                <a:lnTo>
                  <a:pt x="14195" y="12478"/>
                </a:lnTo>
                <a:cubicBezTo>
                  <a:pt x="14216" y="12426"/>
                  <a:pt x="14256" y="12387"/>
                  <a:pt x="14307" y="12370"/>
                </a:cubicBezTo>
                <a:lnTo>
                  <a:pt x="14566" y="12272"/>
                </a:lnTo>
                <a:lnTo>
                  <a:pt x="14678" y="12587"/>
                </a:lnTo>
                <a:cubicBezTo>
                  <a:pt x="14755" y="12806"/>
                  <a:pt x="14957" y="12948"/>
                  <a:pt x="15174" y="12948"/>
                </a:cubicBezTo>
                <a:cubicBezTo>
                  <a:pt x="15233" y="12948"/>
                  <a:pt x="15294" y="12938"/>
                  <a:pt x="15353" y="12915"/>
                </a:cubicBezTo>
                <a:lnTo>
                  <a:pt x="15677" y="12793"/>
                </a:lnTo>
                <a:lnTo>
                  <a:pt x="16048" y="13845"/>
                </a:lnTo>
                <a:cubicBezTo>
                  <a:pt x="14698" y="14489"/>
                  <a:pt x="13757" y="15901"/>
                  <a:pt x="13757" y="17541"/>
                </a:cubicBezTo>
                <a:cubicBezTo>
                  <a:pt x="13757" y="19778"/>
                  <a:pt x="15518" y="21600"/>
                  <a:pt x="17678" y="21600"/>
                </a:cubicBezTo>
                <a:cubicBezTo>
                  <a:pt x="18610" y="21600"/>
                  <a:pt x="19514" y="21254"/>
                  <a:pt x="20223" y="20628"/>
                </a:cubicBezTo>
                <a:cubicBezTo>
                  <a:pt x="20355" y="20509"/>
                  <a:pt x="20372" y="20303"/>
                  <a:pt x="20257" y="20167"/>
                </a:cubicBezTo>
                <a:cubicBezTo>
                  <a:pt x="20195" y="20089"/>
                  <a:pt x="20107" y="20051"/>
                  <a:pt x="20018" y="20051"/>
                </a:cubicBezTo>
                <a:cubicBezTo>
                  <a:pt x="19945" y="20051"/>
                  <a:pt x="19872" y="20076"/>
                  <a:pt x="19811" y="20128"/>
                </a:cubicBezTo>
                <a:cubicBezTo>
                  <a:pt x="19217" y="20656"/>
                  <a:pt x="18461" y="20946"/>
                  <a:pt x="17678" y="20946"/>
                </a:cubicBezTo>
                <a:cubicBezTo>
                  <a:pt x="15866" y="20946"/>
                  <a:pt x="14391" y="19418"/>
                  <a:pt x="14391" y="17541"/>
                </a:cubicBezTo>
                <a:cubicBezTo>
                  <a:pt x="14391" y="16184"/>
                  <a:pt x="15157" y="15013"/>
                  <a:pt x="16264" y="14464"/>
                </a:cubicBezTo>
                <a:lnTo>
                  <a:pt x="16483" y="15087"/>
                </a:lnTo>
                <a:cubicBezTo>
                  <a:pt x="15620" y="15541"/>
                  <a:pt x="15022" y="16467"/>
                  <a:pt x="15022" y="17541"/>
                </a:cubicBezTo>
                <a:cubicBezTo>
                  <a:pt x="15022" y="19055"/>
                  <a:pt x="16214" y="20289"/>
                  <a:pt x="17678" y="20289"/>
                </a:cubicBezTo>
                <a:cubicBezTo>
                  <a:pt x="19143" y="20289"/>
                  <a:pt x="20334" y="19055"/>
                  <a:pt x="20334" y="17541"/>
                </a:cubicBezTo>
                <a:cubicBezTo>
                  <a:pt x="20334" y="15991"/>
                  <a:pt x="19110" y="14787"/>
                  <a:pt x="17684" y="14787"/>
                </a:cubicBezTo>
                <a:cubicBezTo>
                  <a:pt x="17484" y="14787"/>
                  <a:pt x="17282" y="14810"/>
                  <a:pt x="17078" y="14859"/>
                </a:cubicBezTo>
                <a:lnTo>
                  <a:pt x="16858" y="14240"/>
                </a:lnTo>
                <a:cubicBezTo>
                  <a:pt x="17136" y="14166"/>
                  <a:pt x="17412" y="14131"/>
                  <a:pt x="17683" y="14131"/>
                </a:cubicBezTo>
                <a:cubicBezTo>
                  <a:pt x="19445" y="14131"/>
                  <a:pt x="20969" y="15617"/>
                  <a:pt x="20969" y="17541"/>
                </a:cubicBezTo>
                <a:cubicBezTo>
                  <a:pt x="20969" y="18058"/>
                  <a:pt x="20858" y="18555"/>
                  <a:pt x="20642" y="19020"/>
                </a:cubicBezTo>
                <a:cubicBezTo>
                  <a:pt x="20564" y="19181"/>
                  <a:pt x="20631" y="19380"/>
                  <a:pt x="20787" y="19457"/>
                </a:cubicBezTo>
                <a:cubicBezTo>
                  <a:pt x="20832" y="19480"/>
                  <a:pt x="20879" y="19490"/>
                  <a:pt x="20926" y="19490"/>
                </a:cubicBezTo>
                <a:cubicBezTo>
                  <a:pt x="21043" y="19490"/>
                  <a:pt x="21155" y="19422"/>
                  <a:pt x="21208" y="19307"/>
                </a:cubicBezTo>
                <a:cubicBezTo>
                  <a:pt x="21468" y="18751"/>
                  <a:pt x="21600" y="18156"/>
                  <a:pt x="21600" y="17541"/>
                </a:cubicBezTo>
                <a:cubicBezTo>
                  <a:pt x="21600" y="15244"/>
                  <a:pt x="19781" y="13475"/>
                  <a:pt x="17684" y="13475"/>
                </a:cubicBezTo>
                <a:cubicBezTo>
                  <a:pt x="17342" y="13475"/>
                  <a:pt x="16992" y="13522"/>
                  <a:pt x="16642" y="13622"/>
                </a:cubicBezTo>
                <a:lnTo>
                  <a:pt x="16271" y="12569"/>
                </a:lnTo>
                <a:lnTo>
                  <a:pt x="16595" y="12447"/>
                </a:lnTo>
                <a:cubicBezTo>
                  <a:pt x="16868" y="12342"/>
                  <a:pt x="17010" y="12031"/>
                  <a:pt x="16912" y="11748"/>
                </a:cubicBezTo>
                <a:lnTo>
                  <a:pt x="15900" y="8874"/>
                </a:lnTo>
                <a:cubicBezTo>
                  <a:pt x="15823" y="8651"/>
                  <a:pt x="15619" y="8513"/>
                  <a:pt x="15402" y="8513"/>
                </a:cubicBezTo>
                <a:cubicBezTo>
                  <a:pt x="15343" y="8513"/>
                  <a:pt x="15283" y="8523"/>
                  <a:pt x="15225" y="8545"/>
                </a:cubicBezTo>
                <a:lnTo>
                  <a:pt x="14901" y="8667"/>
                </a:lnTo>
                <a:lnTo>
                  <a:pt x="13368" y="4300"/>
                </a:lnTo>
                <a:cubicBezTo>
                  <a:pt x="13291" y="4082"/>
                  <a:pt x="13086" y="3942"/>
                  <a:pt x="12870" y="3942"/>
                </a:cubicBezTo>
                <a:cubicBezTo>
                  <a:pt x="12814" y="3942"/>
                  <a:pt x="12756" y="3951"/>
                  <a:pt x="12700" y="3972"/>
                </a:cubicBezTo>
                <a:lnTo>
                  <a:pt x="11539" y="4384"/>
                </a:lnTo>
                <a:cubicBezTo>
                  <a:pt x="11374" y="4444"/>
                  <a:pt x="11283" y="4629"/>
                  <a:pt x="11340" y="4800"/>
                </a:cubicBezTo>
                <a:cubicBezTo>
                  <a:pt x="11385" y="4936"/>
                  <a:pt x="11507" y="5021"/>
                  <a:pt x="11638" y="5021"/>
                </a:cubicBezTo>
                <a:cubicBezTo>
                  <a:pt x="11672" y="5021"/>
                  <a:pt x="11707" y="5016"/>
                  <a:pt x="11742" y="5003"/>
                </a:cubicBezTo>
                <a:lnTo>
                  <a:pt x="12808" y="4626"/>
                </a:lnTo>
                <a:lnTo>
                  <a:pt x="14307" y="8891"/>
                </a:lnTo>
                <a:lnTo>
                  <a:pt x="13983" y="9013"/>
                </a:lnTo>
                <a:cubicBezTo>
                  <a:pt x="13709" y="9118"/>
                  <a:pt x="13568" y="9433"/>
                  <a:pt x="13669" y="9716"/>
                </a:cubicBezTo>
                <a:lnTo>
                  <a:pt x="13780" y="10031"/>
                </a:lnTo>
                <a:lnTo>
                  <a:pt x="13173" y="10262"/>
                </a:lnTo>
                <a:cubicBezTo>
                  <a:pt x="12751" y="10419"/>
                  <a:pt x="12403" y="10758"/>
                  <a:pt x="12228" y="11188"/>
                </a:cubicBezTo>
                <a:lnTo>
                  <a:pt x="10263" y="15929"/>
                </a:lnTo>
                <a:cubicBezTo>
                  <a:pt x="10223" y="16034"/>
                  <a:pt x="10125" y="16100"/>
                  <a:pt x="10017" y="16100"/>
                </a:cubicBezTo>
                <a:lnTo>
                  <a:pt x="9750" y="16100"/>
                </a:lnTo>
                <a:lnTo>
                  <a:pt x="8593" y="11622"/>
                </a:lnTo>
                <a:cubicBezTo>
                  <a:pt x="8346" y="10678"/>
                  <a:pt x="7786" y="9849"/>
                  <a:pt x="7010" y="9290"/>
                </a:cubicBezTo>
                <a:cubicBezTo>
                  <a:pt x="6817" y="9150"/>
                  <a:pt x="6396" y="8849"/>
                  <a:pt x="6028" y="8587"/>
                </a:cubicBezTo>
                <a:cubicBezTo>
                  <a:pt x="6244" y="8444"/>
                  <a:pt x="6490" y="8370"/>
                  <a:pt x="6743" y="8370"/>
                </a:cubicBezTo>
                <a:lnTo>
                  <a:pt x="7736" y="8370"/>
                </a:lnTo>
                <a:cubicBezTo>
                  <a:pt x="8269" y="8370"/>
                  <a:pt x="8704" y="7919"/>
                  <a:pt x="8704" y="7363"/>
                </a:cubicBezTo>
                <a:cubicBezTo>
                  <a:pt x="8704" y="6811"/>
                  <a:pt x="8269" y="6360"/>
                  <a:pt x="7736" y="6360"/>
                </a:cubicBezTo>
                <a:lnTo>
                  <a:pt x="2403" y="6360"/>
                </a:lnTo>
                <a:cubicBezTo>
                  <a:pt x="1870" y="6360"/>
                  <a:pt x="1434" y="6811"/>
                  <a:pt x="1434" y="7363"/>
                </a:cubicBezTo>
                <a:lnTo>
                  <a:pt x="1434" y="7583"/>
                </a:lnTo>
                <a:cubicBezTo>
                  <a:pt x="1434" y="8779"/>
                  <a:pt x="2373" y="9751"/>
                  <a:pt x="3527" y="9751"/>
                </a:cubicBezTo>
                <a:lnTo>
                  <a:pt x="3753" y="9751"/>
                </a:lnTo>
                <a:cubicBezTo>
                  <a:pt x="3976" y="9751"/>
                  <a:pt x="4192" y="9713"/>
                  <a:pt x="4398" y="9646"/>
                </a:cubicBezTo>
                <a:cubicBezTo>
                  <a:pt x="4843" y="9961"/>
                  <a:pt x="5380" y="10349"/>
                  <a:pt x="5997" y="10797"/>
                </a:cubicBezTo>
                <a:cubicBezTo>
                  <a:pt x="6409" y="11094"/>
                  <a:pt x="6713" y="11527"/>
                  <a:pt x="6858" y="12024"/>
                </a:cubicBezTo>
                <a:lnTo>
                  <a:pt x="1552" y="12024"/>
                </a:lnTo>
                <a:cubicBezTo>
                  <a:pt x="1046" y="12024"/>
                  <a:pt x="631" y="11597"/>
                  <a:pt x="631" y="11069"/>
                </a:cubicBezTo>
                <a:lnTo>
                  <a:pt x="631" y="3325"/>
                </a:lnTo>
                <a:cubicBezTo>
                  <a:pt x="631" y="2800"/>
                  <a:pt x="1046" y="2374"/>
                  <a:pt x="1552" y="2374"/>
                </a:cubicBezTo>
                <a:lnTo>
                  <a:pt x="3976" y="2374"/>
                </a:lnTo>
                <a:cubicBezTo>
                  <a:pt x="4104" y="3342"/>
                  <a:pt x="4911" y="4091"/>
                  <a:pt x="5879" y="4091"/>
                </a:cubicBezTo>
                <a:lnTo>
                  <a:pt x="7341" y="4091"/>
                </a:lnTo>
                <a:cubicBezTo>
                  <a:pt x="7655" y="4091"/>
                  <a:pt x="7908" y="3828"/>
                  <a:pt x="7908" y="3503"/>
                </a:cubicBezTo>
                <a:lnTo>
                  <a:pt x="7908" y="3304"/>
                </a:lnTo>
                <a:lnTo>
                  <a:pt x="9008" y="3304"/>
                </a:lnTo>
                <a:cubicBezTo>
                  <a:pt x="9183" y="3304"/>
                  <a:pt x="9325" y="3157"/>
                  <a:pt x="9325" y="2979"/>
                </a:cubicBezTo>
                <a:cubicBezTo>
                  <a:pt x="9325" y="2797"/>
                  <a:pt x="9183" y="2650"/>
                  <a:pt x="9008" y="2650"/>
                </a:cubicBezTo>
                <a:lnTo>
                  <a:pt x="7908" y="2650"/>
                </a:lnTo>
                <a:lnTo>
                  <a:pt x="7908" y="1440"/>
                </a:lnTo>
                <a:lnTo>
                  <a:pt x="9008" y="1440"/>
                </a:lnTo>
                <a:cubicBezTo>
                  <a:pt x="9183" y="1440"/>
                  <a:pt x="9325" y="1294"/>
                  <a:pt x="9325" y="1112"/>
                </a:cubicBezTo>
                <a:cubicBezTo>
                  <a:pt x="9325" y="930"/>
                  <a:pt x="9183" y="783"/>
                  <a:pt x="9008" y="783"/>
                </a:cubicBezTo>
                <a:lnTo>
                  <a:pt x="7908" y="783"/>
                </a:lnTo>
                <a:lnTo>
                  <a:pt x="7908" y="584"/>
                </a:lnTo>
                <a:cubicBezTo>
                  <a:pt x="7908" y="262"/>
                  <a:pt x="7655" y="0"/>
                  <a:pt x="7341" y="0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363" name="Google Shape;339;p28"/>
          <p:cNvGrpSpPr/>
          <p:nvPr/>
        </p:nvGrpSpPr>
        <p:grpSpPr>
          <a:xfrm>
            <a:off x="7711289" y="2225163"/>
            <a:ext cx="851280" cy="708439"/>
            <a:chOff x="0" y="0"/>
            <a:chExt cx="851278" cy="708438"/>
          </a:xfrm>
        </p:grpSpPr>
        <p:sp>
          <p:nvSpPr>
            <p:cNvPr id="359" name="Google Shape;340;p28"/>
            <p:cNvSpPr/>
            <p:nvPr/>
          </p:nvSpPr>
          <p:spPr>
            <a:xfrm>
              <a:off x="-1" y="-1"/>
              <a:ext cx="851280" cy="708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8" y="1593"/>
                  </a:moveTo>
                  <a:cubicBezTo>
                    <a:pt x="15373" y="1593"/>
                    <a:pt x="15505" y="1744"/>
                    <a:pt x="15505" y="1932"/>
                  </a:cubicBezTo>
                  <a:cubicBezTo>
                    <a:pt x="15505" y="2117"/>
                    <a:pt x="15373" y="2267"/>
                    <a:pt x="15208" y="2267"/>
                  </a:cubicBezTo>
                  <a:lnTo>
                    <a:pt x="14037" y="2267"/>
                  </a:lnTo>
                  <a:lnTo>
                    <a:pt x="14037" y="1593"/>
                  </a:lnTo>
                  <a:close/>
                  <a:moveTo>
                    <a:pt x="9116" y="2375"/>
                  </a:moveTo>
                  <a:cubicBezTo>
                    <a:pt x="9065" y="2610"/>
                    <a:pt x="9038" y="2856"/>
                    <a:pt x="9038" y="3106"/>
                  </a:cubicBezTo>
                  <a:lnTo>
                    <a:pt x="9038" y="3826"/>
                  </a:lnTo>
                  <a:cubicBezTo>
                    <a:pt x="9038" y="4076"/>
                    <a:pt x="9065" y="4322"/>
                    <a:pt x="9116" y="4557"/>
                  </a:cubicBezTo>
                  <a:lnTo>
                    <a:pt x="8093" y="4557"/>
                  </a:lnTo>
                  <a:lnTo>
                    <a:pt x="8093" y="2375"/>
                  </a:lnTo>
                  <a:close/>
                  <a:moveTo>
                    <a:pt x="15208" y="4665"/>
                  </a:moveTo>
                  <a:cubicBezTo>
                    <a:pt x="15373" y="4665"/>
                    <a:pt x="15505" y="4815"/>
                    <a:pt x="15505" y="5000"/>
                  </a:cubicBezTo>
                  <a:cubicBezTo>
                    <a:pt x="15505" y="5188"/>
                    <a:pt x="15373" y="5338"/>
                    <a:pt x="15208" y="5338"/>
                  </a:cubicBezTo>
                  <a:lnTo>
                    <a:pt x="14037" y="5338"/>
                  </a:lnTo>
                  <a:lnTo>
                    <a:pt x="14037" y="4665"/>
                  </a:lnTo>
                  <a:close/>
                  <a:moveTo>
                    <a:pt x="13405" y="724"/>
                  </a:moveTo>
                  <a:lnTo>
                    <a:pt x="13405" y="6208"/>
                  </a:lnTo>
                  <a:lnTo>
                    <a:pt x="11762" y="6208"/>
                  </a:lnTo>
                  <a:cubicBezTo>
                    <a:pt x="10608" y="6208"/>
                    <a:pt x="9673" y="5138"/>
                    <a:pt x="9673" y="3826"/>
                  </a:cubicBezTo>
                  <a:lnTo>
                    <a:pt x="9673" y="3106"/>
                  </a:lnTo>
                  <a:cubicBezTo>
                    <a:pt x="9673" y="1794"/>
                    <a:pt x="10608" y="724"/>
                    <a:pt x="11762" y="724"/>
                  </a:cubicBezTo>
                  <a:close/>
                  <a:moveTo>
                    <a:pt x="11090" y="10230"/>
                  </a:moveTo>
                  <a:cubicBezTo>
                    <a:pt x="14037" y="10230"/>
                    <a:pt x="16672" y="12097"/>
                    <a:pt x="17979" y="13209"/>
                  </a:cubicBezTo>
                  <a:cubicBezTo>
                    <a:pt x="18340" y="13517"/>
                    <a:pt x="18671" y="13825"/>
                    <a:pt x="18968" y="14122"/>
                  </a:cubicBezTo>
                  <a:lnTo>
                    <a:pt x="10965" y="14122"/>
                  </a:lnTo>
                  <a:cubicBezTo>
                    <a:pt x="10449" y="12690"/>
                    <a:pt x="9717" y="11408"/>
                    <a:pt x="8782" y="10300"/>
                  </a:cubicBezTo>
                  <a:cubicBezTo>
                    <a:pt x="9113" y="10257"/>
                    <a:pt x="9450" y="10230"/>
                    <a:pt x="9774" y="10230"/>
                  </a:cubicBezTo>
                  <a:close/>
                  <a:moveTo>
                    <a:pt x="3854" y="13698"/>
                  </a:moveTo>
                  <a:cubicBezTo>
                    <a:pt x="4134" y="13698"/>
                    <a:pt x="4364" y="13960"/>
                    <a:pt x="4364" y="14279"/>
                  </a:cubicBezTo>
                  <a:cubicBezTo>
                    <a:pt x="4364" y="14603"/>
                    <a:pt x="4134" y="14864"/>
                    <a:pt x="3854" y="14864"/>
                  </a:cubicBezTo>
                  <a:lnTo>
                    <a:pt x="2916" y="14864"/>
                  </a:lnTo>
                  <a:cubicBezTo>
                    <a:pt x="3031" y="14545"/>
                    <a:pt x="3108" y="14164"/>
                    <a:pt x="3135" y="13698"/>
                  </a:cubicBezTo>
                  <a:close/>
                  <a:moveTo>
                    <a:pt x="20604" y="16115"/>
                  </a:moveTo>
                  <a:cubicBezTo>
                    <a:pt x="20844" y="16504"/>
                    <a:pt x="20969" y="16793"/>
                    <a:pt x="20969" y="16935"/>
                  </a:cubicBezTo>
                  <a:cubicBezTo>
                    <a:pt x="20969" y="17243"/>
                    <a:pt x="20878" y="17628"/>
                    <a:pt x="20750" y="18032"/>
                  </a:cubicBezTo>
                  <a:cubicBezTo>
                    <a:pt x="20051" y="17686"/>
                    <a:pt x="19963" y="16593"/>
                    <a:pt x="20604" y="16115"/>
                  </a:cubicBezTo>
                  <a:close/>
                  <a:moveTo>
                    <a:pt x="6183" y="17004"/>
                  </a:moveTo>
                  <a:cubicBezTo>
                    <a:pt x="7118" y="17004"/>
                    <a:pt x="7881" y="17874"/>
                    <a:pt x="7881" y="18940"/>
                  </a:cubicBezTo>
                  <a:cubicBezTo>
                    <a:pt x="7881" y="20010"/>
                    <a:pt x="7118" y="20876"/>
                    <a:pt x="6183" y="20876"/>
                  </a:cubicBezTo>
                  <a:cubicBezTo>
                    <a:pt x="5282" y="20876"/>
                    <a:pt x="4485" y="20049"/>
                    <a:pt x="4485" y="18940"/>
                  </a:cubicBezTo>
                  <a:cubicBezTo>
                    <a:pt x="4485" y="17874"/>
                    <a:pt x="5248" y="17004"/>
                    <a:pt x="6183" y="17004"/>
                  </a:cubicBezTo>
                  <a:close/>
                  <a:moveTo>
                    <a:pt x="16666" y="17004"/>
                  </a:moveTo>
                  <a:cubicBezTo>
                    <a:pt x="17601" y="17004"/>
                    <a:pt x="18363" y="17874"/>
                    <a:pt x="18363" y="18940"/>
                  </a:cubicBezTo>
                  <a:cubicBezTo>
                    <a:pt x="18363" y="20072"/>
                    <a:pt x="17547" y="20876"/>
                    <a:pt x="16666" y="20876"/>
                  </a:cubicBezTo>
                  <a:cubicBezTo>
                    <a:pt x="15778" y="20876"/>
                    <a:pt x="14968" y="20068"/>
                    <a:pt x="14968" y="18940"/>
                  </a:cubicBezTo>
                  <a:cubicBezTo>
                    <a:pt x="14968" y="17874"/>
                    <a:pt x="15728" y="17004"/>
                    <a:pt x="16666" y="17004"/>
                  </a:cubicBezTo>
                  <a:close/>
                  <a:moveTo>
                    <a:pt x="11762" y="0"/>
                  </a:moveTo>
                  <a:cubicBezTo>
                    <a:pt x="10719" y="0"/>
                    <a:pt x="9815" y="674"/>
                    <a:pt x="9355" y="1655"/>
                  </a:cubicBezTo>
                  <a:lnTo>
                    <a:pt x="8036" y="1655"/>
                  </a:lnTo>
                  <a:cubicBezTo>
                    <a:pt x="7719" y="1655"/>
                    <a:pt x="7462" y="1951"/>
                    <a:pt x="7462" y="2313"/>
                  </a:cubicBezTo>
                  <a:lnTo>
                    <a:pt x="7462" y="2987"/>
                  </a:lnTo>
                  <a:lnTo>
                    <a:pt x="1448" y="2987"/>
                  </a:lnTo>
                  <a:cubicBezTo>
                    <a:pt x="651" y="2987"/>
                    <a:pt x="0" y="3730"/>
                    <a:pt x="0" y="4642"/>
                  </a:cubicBezTo>
                  <a:cubicBezTo>
                    <a:pt x="0" y="5550"/>
                    <a:pt x="651" y="6293"/>
                    <a:pt x="1448" y="6293"/>
                  </a:cubicBezTo>
                  <a:lnTo>
                    <a:pt x="4404" y="6293"/>
                  </a:lnTo>
                  <a:cubicBezTo>
                    <a:pt x="4816" y="6293"/>
                    <a:pt x="5154" y="6678"/>
                    <a:pt x="5154" y="7147"/>
                  </a:cubicBezTo>
                  <a:cubicBezTo>
                    <a:pt x="5154" y="7621"/>
                    <a:pt x="4816" y="8002"/>
                    <a:pt x="4404" y="8002"/>
                  </a:cubicBezTo>
                  <a:lnTo>
                    <a:pt x="1161" y="8002"/>
                  </a:lnTo>
                  <a:cubicBezTo>
                    <a:pt x="520" y="8002"/>
                    <a:pt x="0" y="8595"/>
                    <a:pt x="0" y="9326"/>
                  </a:cubicBezTo>
                  <a:lnTo>
                    <a:pt x="0" y="16600"/>
                  </a:lnTo>
                  <a:cubicBezTo>
                    <a:pt x="0" y="17174"/>
                    <a:pt x="408" y="17639"/>
                    <a:pt x="911" y="17639"/>
                  </a:cubicBezTo>
                  <a:lnTo>
                    <a:pt x="1549" y="17639"/>
                  </a:lnTo>
                  <a:cubicBezTo>
                    <a:pt x="1914" y="18952"/>
                    <a:pt x="2575" y="20137"/>
                    <a:pt x="3368" y="20819"/>
                  </a:cubicBezTo>
                  <a:cubicBezTo>
                    <a:pt x="3463" y="20896"/>
                    <a:pt x="3571" y="20934"/>
                    <a:pt x="3686" y="20934"/>
                  </a:cubicBezTo>
                  <a:lnTo>
                    <a:pt x="4644" y="20934"/>
                  </a:lnTo>
                  <a:cubicBezTo>
                    <a:pt x="5056" y="21346"/>
                    <a:pt x="5596" y="21600"/>
                    <a:pt x="6183" y="21600"/>
                  </a:cubicBezTo>
                  <a:cubicBezTo>
                    <a:pt x="6774" y="21600"/>
                    <a:pt x="7310" y="21346"/>
                    <a:pt x="7722" y="20934"/>
                  </a:cubicBezTo>
                  <a:lnTo>
                    <a:pt x="12518" y="20934"/>
                  </a:lnTo>
                  <a:cubicBezTo>
                    <a:pt x="12690" y="20934"/>
                    <a:pt x="12832" y="20773"/>
                    <a:pt x="12832" y="20572"/>
                  </a:cubicBezTo>
                  <a:cubicBezTo>
                    <a:pt x="12832" y="20376"/>
                    <a:pt x="12690" y="20214"/>
                    <a:pt x="12518" y="20214"/>
                  </a:cubicBezTo>
                  <a:lnTo>
                    <a:pt x="11671" y="20214"/>
                  </a:lnTo>
                  <a:cubicBezTo>
                    <a:pt x="11725" y="19714"/>
                    <a:pt x="11752" y="19210"/>
                    <a:pt x="11752" y="18709"/>
                  </a:cubicBezTo>
                  <a:cubicBezTo>
                    <a:pt x="11752" y="17378"/>
                    <a:pt x="11566" y="16085"/>
                    <a:pt x="11202" y="14841"/>
                  </a:cubicBezTo>
                  <a:lnTo>
                    <a:pt x="19643" y="14841"/>
                  </a:lnTo>
                  <a:cubicBezTo>
                    <a:pt x="19858" y="15092"/>
                    <a:pt x="20048" y="15326"/>
                    <a:pt x="20213" y="15549"/>
                  </a:cubicBezTo>
                  <a:cubicBezTo>
                    <a:pt x="19187" y="16369"/>
                    <a:pt x="19369" y="18144"/>
                    <a:pt x="20506" y="18698"/>
                  </a:cubicBezTo>
                  <a:cubicBezTo>
                    <a:pt x="20257" y="19321"/>
                    <a:pt x="19970" y="19891"/>
                    <a:pt x="19838" y="20149"/>
                  </a:cubicBezTo>
                  <a:cubicBezTo>
                    <a:pt x="19818" y="20187"/>
                    <a:pt x="19777" y="20214"/>
                    <a:pt x="19737" y="20214"/>
                  </a:cubicBezTo>
                  <a:lnTo>
                    <a:pt x="18711" y="20214"/>
                  </a:lnTo>
                  <a:cubicBezTo>
                    <a:pt x="18890" y="19833"/>
                    <a:pt x="18995" y="19402"/>
                    <a:pt x="18995" y="18940"/>
                  </a:cubicBezTo>
                  <a:cubicBezTo>
                    <a:pt x="18995" y="17474"/>
                    <a:pt x="17948" y="16285"/>
                    <a:pt x="16666" y="16285"/>
                  </a:cubicBezTo>
                  <a:cubicBezTo>
                    <a:pt x="15380" y="16285"/>
                    <a:pt x="14334" y="17474"/>
                    <a:pt x="14334" y="18940"/>
                  </a:cubicBezTo>
                  <a:cubicBezTo>
                    <a:pt x="14334" y="19402"/>
                    <a:pt x="14438" y="19833"/>
                    <a:pt x="14620" y="20214"/>
                  </a:cubicBezTo>
                  <a:lnTo>
                    <a:pt x="13993" y="20214"/>
                  </a:lnTo>
                  <a:cubicBezTo>
                    <a:pt x="13817" y="20214"/>
                    <a:pt x="13676" y="20376"/>
                    <a:pt x="13676" y="20572"/>
                  </a:cubicBezTo>
                  <a:cubicBezTo>
                    <a:pt x="13676" y="20773"/>
                    <a:pt x="13817" y="20934"/>
                    <a:pt x="13993" y="20934"/>
                  </a:cubicBezTo>
                  <a:lnTo>
                    <a:pt x="15127" y="20934"/>
                  </a:lnTo>
                  <a:cubicBezTo>
                    <a:pt x="15539" y="21346"/>
                    <a:pt x="16075" y="21600"/>
                    <a:pt x="16666" y="21600"/>
                  </a:cubicBezTo>
                  <a:cubicBezTo>
                    <a:pt x="17253" y="21600"/>
                    <a:pt x="17793" y="21346"/>
                    <a:pt x="18201" y="20934"/>
                  </a:cubicBezTo>
                  <a:lnTo>
                    <a:pt x="19737" y="20934"/>
                  </a:lnTo>
                  <a:cubicBezTo>
                    <a:pt x="20000" y="20934"/>
                    <a:pt x="20247" y="20776"/>
                    <a:pt x="20382" y="20515"/>
                  </a:cubicBezTo>
                  <a:cubicBezTo>
                    <a:pt x="21441" y="18475"/>
                    <a:pt x="21600" y="17397"/>
                    <a:pt x="21600" y="16935"/>
                  </a:cubicBezTo>
                  <a:cubicBezTo>
                    <a:pt x="21600" y="16142"/>
                    <a:pt x="20496" y="14795"/>
                    <a:pt x="20007" y="14241"/>
                  </a:cubicBezTo>
                  <a:cubicBezTo>
                    <a:pt x="19946" y="14164"/>
                    <a:pt x="19258" y="13398"/>
                    <a:pt x="18360" y="12632"/>
                  </a:cubicBezTo>
                  <a:cubicBezTo>
                    <a:pt x="16986" y="11466"/>
                    <a:pt x="14222" y="9507"/>
                    <a:pt x="11094" y="9507"/>
                  </a:cubicBezTo>
                  <a:lnTo>
                    <a:pt x="9774" y="9507"/>
                  </a:lnTo>
                  <a:cubicBezTo>
                    <a:pt x="8559" y="9507"/>
                    <a:pt x="7239" y="9846"/>
                    <a:pt x="6345" y="10126"/>
                  </a:cubicBezTo>
                  <a:cubicBezTo>
                    <a:pt x="6176" y="10180"/>
                    <a:pt x="6078" y="10380"/>
                    <a:pt x="6126" y="10573"/>
                  </a:cubicBezTo>
                  <a:cubicBezTo>
                    <a:pt x="6165" y="10733"/>
                    <a:pt x="6290" y="10837"/>
                    <a:pt x="6428" y="10837"/>
                  </a:cubicBezTo>
                  <a:cubicBezTo>
                    <a:pt x="6456" y="10837"/>
                    <a:pt x="6485" y="10832"/>
                    <a:pt x="6514" y="10823"/>
                  </a:cubicBezTo>
                  <a:cubicBezTo>
                    <a:pt x="6932" y="10692"/>
                    <a:pt x="7449" y="10546"/>
                    <a:pt x="7999" y="10434"/>
                  </a:cubicBezTo>
                  <a:cubicBezTo>
                    <a:pt x="9949" y="12540"/>
                    <a:pt x="11121" y="15488"/>
                    <a:pt x="11121" y="18709"/>
                  </a:cubicBezTo>
                  <a:cubicBezTo>
                    <a:pt x="11121" y="19210"/>
                    <a:pt x="11090" y="19714"/>
                    <a:pt x="11033" y="20214"/>
                  </a:cubicBezTo>
                  <a:lnTo>
                    <a:pt x="8228" y="20214"/>
                  </a:lnTo>
                  <a:cubicBezTo>
                    <a:pt x="8411" y="19837"/>
                    <a:pt x="8515" y="19402"/>
                    <a:pt x="8515" y="18940"/>
                  </a:cubicBezTo>
                  <a:cubicBezTo>
                    <a:pt x="8515" y="17474"/>
                    <a:pt x="7469" y="16285"/>
                    <a:pt x="6183" y="16285"/>
                  </a:cubicBezTo>
                  <a:cubicBezTo>
                    <a:pt x="4897" y="16285"/>
                    <a:pt x="3854" y="17474"/>
                    <a:pt x="3854" y="18940"/>
                  </a:cubicBezTo>
                  <a:cubicBezTo>
                    <a:pt x="3854" y="19402"/>
                    <a:pt x="3955" y="19837"/>
                    <a:pt x="4138" y="20214"/>
                  </a:cubicBezTo>
                  <a:lnTo>
                    <a:pt x="3719" y="20214"/>
                  </a:lnTo>
                  <a:cubicBezTo>
                    <a:pt x="2811" y="19414"/>
                    <a:pt x="2076" y="17767"/>
                    <a:pt x="1910" y="16165"/>
                  </a:cubicBezTo>
                  <a:cubicBezTo>
                    <a:pt x="2143" y="15996"/>
                    <a:pt x="2346" y="15807"/>
                    <a:pt x="2518" y="15588"/>
                  </a:cubicBezTo>
                  <a:lnTo>
                    <a:pt x="3854" y="15588"/>
                  </a:lnTo>
                  <a:cubicBezTo>
                    <a:pt x="4485" y="15588"/>
                    <a:pt x="4998" y="14999"/>
                    <a:pt x="4998" y="14279"/>
                  </a:cubicBezTo>
                  <a:cubicBezTo>
                    <a:pt x="4998" y="13560"/>
                    <a:pt x="4485" y="12975"/>
                    <a:pt x="3854" y="12975"/>
                  </a:cubicBezTo>
                  <a:lnTo>
                    <a:pt x="3142" y="12975"/>
                  </a:lnTo>
                  <a:cubicBezTo>
                    <a:pt x="3139" y="12801"/>
                    <a:pt x="3129" y="12617"/>
                    <a:pt x="3112" y="12424"/>
                  </a:cubicBezTo>
                  <a:cubicBezTo>
                    <a:pt x="3544" y="12086"/>
                    <a:pt x="4273" y="11689"/>
                    <a:pt x="5123" y="11335"/>
                  </a:cubicBezTo>
                  <a:cubicBezTo>
                    <a:pt x="5285" y="11266"/>
                    <a:pt x="5370" y="11058"/>
                    <a:pt x="5309" y="10873"/>
                  </a:cubicBezTo>
                  <a:cubicBezTo>
                    <a:pt x="5261" y="10726"/>
                    <a:pt x="5142" y="10635"/>
                    <a:pt x="5014" y="10635"/>
                  </a:cubicBezTo>
                  <a:cubicBezTo>
                    <a:pt x="4977" y="10635"/>
                    <a:pt x="4940" y="10642"/>
                    <a:pt x="4904" y="10658"/>
                  </a:cubicBezTo>
                  <a:cubicBezTo>
                    <a:pt x="3959" y="11054"/>
                    <a:pt x="3176" y="11485"/>
                    <a:pt x="2697" y="11874"/>
                  </a:cubicBezTo>
                  <a:cubicBezTo>
                    <a:pt x="2541" y="12001"/>
                    <a:pt x="2457" y="12213"/>
                    <a:pt x="2477" y="12428"/>
                  </a:cubicBezTo>
                  <a:cubicBezTo>
                    <a:pt x="2656" y="14468"/>
                    <a:pt x="2227" y="15084"/>
                    <a:pt x="1519" y="15596"/>
                  </a:cubicBezTo>
                  <a:cubicBezTo>
                    <a:pt x="1350" y="15719"/>
                    <a:pt x="1256" y="15942"/>
                    <a:pt x="1276" y="16169"/>
                  </a:cubicBezTo>
                  <a:cubicBezTo>
                    <a:pt x="1299" y="16419"/>
                    <a:pt x="1333" y="16670"/>
                    <a:pt x="1380" y="16920"/>
                  </a:cubicBezTo>
                  <a:lnTo>
                    <a:pt x="911" y="16920"/>
                  </a:lnTo>
                  <a:cubicBezTo>
                    <a:pt x="756" y="16920"/>
                    <a:pt x="635" y="16777"/>
                    <a:pt x="635" y="16600"/>
                  </a:cubicBezTo>
                  <a:lnTo>
                    <a:pt x="635" y="9326"/>
                  </a:lnTo>
                  <a:cubicBezTo>
                    <a:pt x="635" y="8995"/>
                    <a:pt x="871" y="8725"/>
                    <a:pt x="1161" y="8725"/>
                  </a:cubicBezTo>
                  <a:lnTo>
                    <a:pt x="4404" y="8725"/>
                  </a:lnTo>
                  <a:cubicBezTo>
                    <a:pt x="5164" y="8725"/>
                    <a:pt x="5785" y="8017"/>
                    <a:pt x="5785" y="7147"/>
                  </a:cubicBezTo>
                  <a:cubicBezTo>
                    <a:pt x="5785" y="6278"/>
                    <a:pt x="5164" y="5569"/>
                    <a:pt x="4404" y="5569"/>
                  </a:cubicBezTo>
                  <a:lnTo>
                    <a:pt x="1448" y="5569"/>
                  </a:lnTo>
                  <a:cubicBezTo>
                    <a:pt x="999" y="5569"/>
                    <a:pt x="635" y="5154"/>
                    <a:pt x="635" y="4642"/>
                  </a:cubicBezTo>
                  <a:cubicBezTo>
                    <a:pt x="635" y="4126"/>
                    <a:pt x="999" y="3710"/>
                    <a:pt x="1448" y="3710"/>
                  </a:cubicBezTo>
                  <a:lnTo>
                    <a:pt x="7462" y="3710"/>
                  </a:lnTo>
                  <a:lnTo>
                    <a:pt x="7462" y="4619"/>
                  </a:lnTo>
                  <a:cubicBezTo>
                    <a:pt x="7462" y="4984"/>
                    <a:pt x="7719" y="5277"/>
                    <a:pt x="8036" y="5277"/>
                  </a:cubicBezTo>
                  <a:lnTo>
                    <a:pt x="9355" y="5277"/>
                  </a:lnTo>
                  <a:cubicBezTo>
                    <a:pt x="9815" y="6258"/>
                    <a:pt x="10719" y="6932"/>
                    <a:pt x="11762" y="6932"/>
                  </a:cubicBezTo>
                  <a:lnTo>
                    <a:pt x="13409" y="6932"/>
                  </a:lnTo>
                  <a:cubicBezTo>
                    <a:pt x="13757" y="6932"/>
                    <a:pt x="14037" y="6609"/>
                    <a:pt x="14037" y="6216"/>
                  </a:cubicBezTo>
                  <a:lnTo>
                    <a:pt x="14037" y="6062"/>
                  </a:lnTo>
                  <a:lnTo>
                    <a:pt x="15208" y="6062"/>
                  </a:lnTo>
                  <a:cubicBezTo>
                    <a:pt x="15721" y="6062"/>
                    <a:pt x="16136" y="5585"/>
                    <a:pt x="16136" y="5000"/>
                  </a:cubicBezTo>
                  <a:cubicBezTo>
                    <a:pt x="16136" y="4419"/>
                    <a:pt x="15721" y="3941"/>
                    <a:pt x="15208" y="3941"/>
                  </a:cubicBezTo>
                  <a:lnTo>
                    <a:pt x="14037" y="3941"/>
                  </a:lnTo>
                  <a:lnTo>
                    <a:pt x="14037" y="2991"/>
                  </a:lnTo>
                  <a:lnTo>
                    <a:pt x="15208" y="2991"/>
                  </a:lnTo>
                  <a:cubicBezTo>
                    <a:pt x="15721" y="2991"/>
                    <a:pt x="16136" y="2513"/>
                    <a:pt x="16136" y="1932"/>
                  </a:cubicBezTo>
                  <a:cubicBezTo>
                    <a:pt x="16136" y="1347"/>
                    <a:pt x="15721" y="874"/>
                    <a:pt x="15208" y="874"/>
                  </a:cubicBezTo>
                  <a:lnTo>
                    <a:pt x="14037" y="874"/>
                  </a:lnTo>
                  <a:lnTo>
                    <a:pt x="14037" y="716"/>
                  </a:lnTo>
                  <a:cubicBezTo>
                    <a:pt x="14037" y="323"/>
                    <a:pt x="13757" y="0"/>
                    <a:pt x="134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341;p28"/>
            <p:cNvSpPr/>
            <p:nvPr/>
          </p:nvSpPr>
          <p:spPr>
            <a:xfrm>
              <a:off x="444528" y="86346"/>
              <a:ext cx="24875" cy="5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0" y="0"/>
                  </a:moveTo>
                  <a:cubicBezTo>
                    <a:pt x="4851" y="0"/>
                    <a:pt x="0" y="2095"/>
                    <a:pt x="0" y="4689"/>
                  </a:cubicBezTo>
                  <a:lnTo>
                    <a:pt x="0" y="16910"/>
                  </a:lnTo>
                  <a:cubicBezTo>
                    <a:pt x="0" y="19505"/>
                    <a:pt x="4851" y="21600"/>
                    <a:pt x="10740" y="21600"/>
                  </a:cubicBezTo>
                  <a:cubicBezTo>
                    <a:pt x="16745" y="21600"/>
                    <a:pt x="21600" y="19505"/>
                    <a:pt x="21600" y="16910"/>
                  </a:cubicBezTo>
                  <a:lnTo>
                    <a:pt x="21600" y="4689"/>
                  </a:lnTo>
                  <a:cubicBezTo>
                    <a:pt x="21600" y="2095"/>
                    <a:pt x="16745" y="0"/>
                    <a:pt x="1074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342;p28"/>
            <p:cNvSpPr/>
            <p:nvPr/>
          </p:nvSpPr>
          <p:spPr>
            <a:xfrm>
              <a:off x="203111" y="582707"/>
              <a:ext cx="81269" cy="7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6610"/>
                  </a:moveTo>
                  <a:cubicBezTo>
                    <a:pt x="13080" y="6610"/>
                    <a:pt x="14954" y="8484"/>
                    <a:pt x="14954" y="10783"/>
                  </a:cubicBezTo>
                  <a:cubicBezTo>
                    <a:pt x="14954" y="13080"/>
                    <a:pt x="13080" y="14954"/>
                    <a:pt x="10783" y="14954"/>
                  </a:cubicBezTo>
                  <a:cubicBezTo>
                    <a:pt x="8484" y="14954"/>
                    <a:pt x="6610" y="13080"/>
                    <a:pt x="6610" y="10783"/>
                  </a:cubicBezTo>
                  <a:cubicBezTo>
                    <a:pt x="6610" y="8484"/>
                    <a:pt x="8484" y="6610"/>
                    <a:pt x="10783" y="6610"/>
                  </a:cubicBezTo>
                  <a:close/>
                  <a:moveTo>
                    <a:pt x="10783" y="0"/>
                  </a:moveTo>
                  <a:cubicBezTo>
                    <a:pt x="4842" y="0"/>
                    <a:pt x="0" y="4842"/>
                    <a:pt x="0" y="10783"/>
                  </a:cubicBezTo>
                  <a:cubicBezTo>
                    <a:pt x="0" y="16757"/>
                    <a:pt x="4842" y="21600"/>
                    <a:pt x="10783" y="21600"/>
                  </a:cubicBezTo>
                  <a:cubicBezTo>
                    <a:pt x="16757" y="21600"/>
                    <a:pt x="21600" y="16757"/>
                    <a:pt x="21600" y="10783"/>
                  </a:cubicBezTo>
                  <a:cubicBezTo>
                    <a:pt x="21600" y="4842"/>
                    <a:pt x="16757" y="0"/>
                    <a:pt x="107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343;p28"/>
            <p:cNvSpPr/>
            <p:nvPr/>
          </p:nvSpPr>
          <p:spPr>
            <a:xfrm>
              <a:off x="616112" y="582707"/>
              <a:ext cx="81273" cy="7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8" y="6610"/>
                  </a:moveTo>
                  <a:cubicBezTo>
                    <a:pt x="13115" y="6610"/>
                    <a:pt x="14989" y="8484"/>
                    <a:pt x="14989" y="10783"/>
                  </a:cubicBezTo>
                  <a:cubicBezTo>
                    <a:pt x="14989" y="13080"/>
                    <a:pt x="13115" y="14954"/>
                    <a:pt x="10818" y="14954"/>
                  </a:cubicBezTo>
                  <a:cubicBezTo>
                    <a:pt x="8520" y="14954"/>
                    <a:pt x="6647" y="13080"/>
                    <a:pt x="6647" y="10783"/>
                  </a:cubicBezTo>
                  <a:cubicBezTo>
                    <a:pt x="6647" y="8484"/>
                    <a:pt x="8520" y="6610"/>
                    <a:pt x="10818" y="6610"/>
                  </a:cubicBezTo>
                  <a:close/>
                  <a:moveTo>
                    <a:pt x="10818" y="0"/>
                  </a:moveTo>
                  <a:cubicBezTo>
                    <a:pt x="4843" y="0"/>
                    <a:pt x="0" y="4842"/>
                    <a:pt x="0" y="10783"/>
                  </a:cubicBezTo>
                  <a:cubicBezTo>
                    <a:pt x="0" y="16757"/>
                    <a:pt x="4843" y="21600"/>
                    <a:pt x="10818" y="21600"/>
                  </a:cubicBezTo>
                  <a:cubicBezTo>
                    <a:pt x="16757" y="21600"/>
                    <a:pt x="21600" y="16757"/>
                    <a:pt x="21600" y="10783"/>
                  </a:cubicBezTo>
                  <a:cubicBezTo>
                    <a:pt x="21600" y="4842"/>
                    <a:pt x="16757" y="0"/>
                    <a:pt x="1081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75" name="Google Shape;344;p28"/>
          <p:cNvGrpSpPr/>
          <p:nvPr/>
        </p:nvGrpSpPr>
        <p:grpSpPr>
          <a:xfrm>
            <a:off x="16339836" y="2224509"/>
            <a:ext cx="683500" cy="710368"/>
            <a:chOff x="0" y="0"/>
            <a:chExt cx="683498" cy="710366"/>
          </a:xfrm>
        </p:grpSpPr>
        <p:sp>
          <p:nvSpPr>
            <p:cNvPr id="364" name="Google Shape;345;p28"/>
            <p:cNvSpPr/>
            <p:nvPr/>
          </p:nvSpPr>
          <p:spPr>
            <a:xfrm>
              <a:off x="71226" y="135190"/>
              <a:ext cx="183735" cy="17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3" y="2571"/>
                  </a:moveTo>
                  <a:cubicBezTo>
                    <a:pt x="15330" y="2571"/>
                    <a:pt x="19015" y="6270"/>
                    <a:pt x="19015" y="10793"/>
                  </a:cubicBezTo>
                  <a:cubicBezTo>
                    <a:pt x="19015" y="15330"/>
                    <a:pt x="15330" y="19029"/>
                    <a:pt x="10793" y="19029"/>
                  </a:cubicBezTo>
                  <a:cubicBezTo>
                    <a:pt x="6256" y="19029"/>
                    <a:pt x="2571" y="15330"/>
                    <a:pt x="2571" y="10793"/>
                  </a:cubicBezTo>
                  <a:cubicBezTo>
                    <a:pt x="2571" y="6270"/>
                    <a:pt x="6256" y="2571"/>
                    <a:pt x="10793" y="2571"/>
                  </a:cubicBezTo>
                  <a:close/>
                  <a:moveTo>
                    <a:pt x="10793" y="0"/>
                  </a:moveTo>
                  <a:cubicBezTo>
                    <a:pt x="4840" y="0"/>
                    <a:pt x="0" y="4840"/>
                    <a:pt x="0" y="10793"/>
                  </a:cubicBezTo>
                  <a:cubicBezTo>
                    <a:pt x="0" y="16760"/>
                    <a:pt x="4840" y="21600"/>
                    <a:pt x="10793" y="21600"/>
                  </a:cubicBezTo>
                  <a:cubicBezTo>
                    <a:pt x="16760" y="21600"/>
                    <a:pt x="21600" y="16760"/>
                    <a:pt x="21600" y="10793"/>
                  </a:cubicBezTo>
                  <a:cubicBezTo>
                    <a:pt x="21600" y="4840"/>
                    <a:pt x="16760" y="0"/>
                    <a:pt x="107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346;p28"/>
            <p:cNvSpPr/>
            <p:nvPr/>
          </p:nvSpPr>
          <p:spPr>
            <a:xfrm>
              <a:off x="120929" y="189024"/>
              <a:ext cx="21872" cy="4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3" y="0"/>
                  </a:moveTo>
                  <a:cubicBezTo>
                    <a:pt x="4851" y="0"/>
                    <a:pt x="0" y="2381"/>
                    <a:pt x="0" y="5329"/>
                  </a:cubicBezTo>
                  <a:lnTo>
                    <a:pt x="0" y="16271"/>
                  </a:lnTo>
                  <a:cubicBezTo>
                    <a:pt x="0" y="19219"/>
                    <a:pt x="4851" y="21600"/>
                    <a:pt x="10743" y="21600"/>
                  </a:cubicBezTo>
                  <a:cubicBezTo>
                    <a:pt x="16749" y="21600"/>
                    <a:pt x="21600" y="19219"/>
                    <a:pt x="21600" y="16271"/>
                  </a:cubicBezTo>
                  <a:lnTo>
                    <a:pt x="21600" y="5329"/>
                  </a:lnTo>
                  <a:cubicBezTo>
                    <a:pt x="21600" y="2381"/>
                    <a:pt x="16749" y="0"/>
                    <a:pt x="10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347;p28"/>
            <p:cNvSpPr/>
            <p:nvPr/>
          </p:nvSpPr>
          <p:spPr>
            <a:xfrm>
              <a:off x="187359" y="189024"/>
              <a:ext cx="21872" cy="4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3" y="0"/>
                  </a:moveTo>
                  <a:cubicBezTo>
                    <a:pt x="4851" y="0"/>
                    <a:pt x="0" y="2381"/>
                    <a:pt x="0" y="5329"/>
                  </a:cubicBezTo>
                  <a:lnTo>
                    <a:pt x="0" y="16271"/>
                  </a:lnTo>
                  <a:cubicBezTo>
                    <a:pt x="0" y="19219"/>
                    <a:pt x="4851" y="21600"/>
                    <a:pt x="10743" y="21600"/>
                  </a:cubicBezTo>
                  <a:cubicBezTo>
                    <a:pt x="16749" y="21600"/>
                    <a:pt x="21600" y="19219"/>
                    <a:pt x="21600" y="16271"/>
                  </a:cubicBezTo>
                  <a:lnTo>
                    <a:pt x="21600" y="5329"/>
                  </a:lnTo>
                  <a:cubicBezTo>
                    <a:pt x="21600" y="2381"/>
                    <a:pt x="16749" y="0"/>
                    <a:pt x="10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348;p28"/>
            <p:cNvSpPr/>
            <p:nvPr/>
          </p:nvSpPr>
          <p:spPr>
            <a:xfrm>
              <a:off x="147245" y="243300"/>
              <a:ext cx="35554" cy="2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cubicBezTo>
                    <a:pt x="2984" y="0"/>
                    <a:pt x="0" y="4851"/>
                    <a:pt x="0" y="10740"/>
                  </a:cubicBezTo>
                  <a:cubicBezTo>
                    <a:pt x="0" y="16749"/>
                    <a:pt x="2984" y="21600"/>
                    <a:pt x="6679" y="21600"/>
                  </a:cubicBezTo>
                  <a:lnTo>
                    <a:pt x="14993" y="21600"/>
                  </a:lnTo>
                  <a:cubicBezTo>
                    <a:pt x="18616" y="21600"/>
                    <a:pt x="21600" y="16749"/>
                    <a:pt x="21600" y="10740"/>
                  </a:cubicBezTo>
                  <a:cubicBezTo>
                    <a:pt x="21600" y="4851"/>
                    <a:pt x="18616" y="0"/>
                    <a:pt x="149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349;p28"/>
            <p:cNvSpPr/>
            <p:nvPr/>
          </p:nvSpPr>
          <p:spPr>
            <a:xfrm>
              <a:off x="71226" y="335646"/>
              <a:ext cx="183735" cy="17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3" y="2571"/>
                  </a:moveTo>
                  <a:cubicBezTo>
                    <a:pt x="15330" y="2571"/>
                    <a:pt x="19015" y="6270"/>
                    <a:pt x="19015" y="10793"/>
                  </a:cubicBezTo>
                  <a:cubicBezTo>
                    <a:pt x="19015" y="15331"/>
                    <a:pt x="15330" y="19029"/>
                    <a:pt x="10793" y="19029"/>
                  </a:cubicBezTo>
                  <a:cubicBezTo>
                    <a:pt x="6256" y="19029"/>
                    <a:pt x="2571" y="15331"/>
                    <a:pt x="2571" y="10793"/>
                  </a:cubicBezTo>
                  <a:cubicBezTo>
                    <a:pt x="2571" y="6270"/>
                    <a:pt x="6256" y="2571"/>
                    <a:pt x="10793" y="2571"/>
                  </a:cubicBezTo>
                  <a:close/>
                  <a:moveTo>
                    <a:pt x="10793" y="0"/>
                  </a:moveTo>
                  <a:cubicBezTo>
                    <a:pt x="4840" y="0"/>
                    <a:pt x="0" y="4840"/>
                    <a:pt x="0" y="10793"/>
                  </a:cubicBezTo>
                  <a:cubicBezTo>
                    <a:pt x="0" y="16760"/>
                    <a:pt x="4840" y="21600"/>
                    <a:pt x="10793" y="21600"/>
                  </a:cubicBezTo>
                  <a:cubicBezTo>
                    <a:pt x="16760" y="21600"/>
                    <a:pt x="21600" y="16760"/>
                    <a:pt x="21600" y="10793"/>
                  </a:cubicBezTo>
                  <a:cubicBezTo>
                    <a:pt x="21600" y="4840"/>
                    <a:pt x="16760" y="0"/>
                    <a:pt x="107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350;p28"/>
            <p:cNvSpPr/>
            <p:nvPr/>
          </p:nvSpPr>
          <p:spPr>
            <a:xfrm>
              <a:off x="120929" y="389479"/>
              <a:ext cx="21872" cy="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3" y="0"/>
                  </a:moveTo>
                  <a:cubicBezTo>
                    <a:pt x="4851" y="0"/>
                    <a:pt x="0" y="2381"/>
                    <a:pt x="0" y="5329"/>
                  </a:cubicBezTo>
                  <a:lnTo>
                    <a:pt x="0" y="16271"/>
                  </a:lnTo>
                  <a:cubicBezTo>
                    <a:pt x="0" y="19219"/>
                    <a:pt x="4851" y="21600"/>
                    <a:pt x="10743" y="21600"/>
                  </a:cubicBezTo>
                  <a:cubicBezTo>
                    <a:pt x="16749" y="21600"/>
                    <a:pt x="21600" y="19219"/>
                    <a:pt x="21600" y="16271"/>
                  </a:cubicBezTo>
                  <a:lnTo>
                    <a:pt x="21600" y="5329"/>
                  </a:lnTo>
                  <a:cubicBezTo>
                    <a:pt x="21600" y="2381"/>
                    <a:pt x="16749" y="0"/>
                    <a:pt x="10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351;p28"/>
            <p:cNvSpPr/>
            <p:nvPr/>
          </p:nvSpPr>
          <p:spPr>
            <a:xfrm>
              <a:off x="187359" y="389479"/>
              <a:ext cx="21872" cy="4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43" y="0"/>
                  </a:moveTo>
                  <a:cubicBezTo>
                    <a:pt x="4851" y="0"/>
                    <a:pt x="0" y="2381"/>
                    <a:pt x="0" y="5329"/>
                  </a:cubicBezTo>
                  <a:lnTo>
                    <a:pt x="0" y="16271"/>
                  </a:lnTo>
                  <a:cubicBezTo>
                    <a:pt x="0" y="19219"/>
                    <a:pt x="4851" y="21600"/>
                    <a:pt x="10743" y="21600"/>
                  </a:cubicBezTo>
                  <a:cubicBezTo>
                    <a:pt x="16749" y="21600"/>
                    <a:pt x="21600" y="19219"/>
                    <a:pt x="21600" y="16271"/>
                  </a:cubicBezTo>
                  <a:lnTo>
                    <a:pt x="21600" y="5329"/>
                  </a:lnTo>
                  <a:cubicBezTo>
                    <a:pt x="21600" y="2381"/>
                    <a:pt x="16749" y="0"/>
                    <a:pt x="1074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352;p28"/>
            <p:cNvSpPr/>
            <p:nvPr/>
          </p:nvSpPr>
          <p:spPr>
            <a:xfrm>
              <a:off x="147245" y="443756"/>
              <a:ext cx="35554" cy="20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79" y="0"/>
                  </a:moveTo>
                  <a:cubicBezTo>
                    <a:pt x="2984" y="0"/>
                    <a:pt x="0" y="4851"/>
                    <a:pt x="0" y="10743"/>
                  </a:cubicBezTo>
                  <a:cubicBezTo>
                    <a:pt x="0" y="16749"/>
                    <a:pt x="2984" y="21600"/>
                    <a:pt x="6679" y="21600"/>
                  </a:cubicBezTo>
                  <a:lnTo>
                    <a:pt x="14993" y="21600"/>
                  </a:lnTo>
                  <a:cubicBezTo>
                    <a:pt x="18616" y="21600"/>
                    <a:pt x="21600" y="16749"/>
                    <a:pt x="21600" y="10743"/>
                  </a:cubicBezTo>
                  <a:cubicBezTo>
                    <a:pt x="21600" y="4851"/>
                    <a:pt x="18616" y="0"/>
                    <a:pt x="149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353;p28"/>
            <p:cNvSpPr/>
            <p:nvPr/>
          </p:nvSpPr>
          <p:spPr>
            <a:xfrm>
              <a:off x="111223" y="42621"/>
              <a:ext cx="103739" cy="6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22" y="6529"/>
                  </a:moveTo>
                  <a:lnTo>
                    <a:pt x="17022" y="15106"/>
                  </a:lnTo>
                  <a:lnTo>
                    <a:pt x="4554" y="15106"/>
                  </a:lnTo>
                  <a:lnTo>
                    <a:pt x="4554" y="6529"/>
                  </a:lnTo>
                  <a:close/>
                  <a:moveTo>
                    <a:pt x="3799" y="0"/>
                  </a:moveTo>
                  <a:cubicBezTo>
                    <a:pt x="1704" y="0"/>
                    <a:pt x="0" y="2430"/>
                    <a:pt x="0" y="5452"/>
                  </a:cubicBezTo>
                  <a:lnTo>
                    <a:pt x="0" y="16182"/>
                  </a:lnTo>
                  <a:cubicBezTo>
                    <a:pt x="0" y="19169"/>
                    <a:pt x="1704" y="21600"/>
                    <a:pt x="3799" y="21600"/>
                  </a:cubicBezTo>
                  <a:lnTo>
                    <a:pt x="17776" y="21600"/>
                  </a:lnTo>
                  <a:cubicBezTo>
                    <a:pt x="19871" y="21600"/>
                    <a:pt x="21600" y="19169"/>
                    <a:pt x="21600" y="16182"/>
                  </a:cubicBezTo>
                  <a:lnTo>
                    <a:pt x="21600" y="5452"/>
                  </a:lnTo>
                  <a:cubicBezTo>
                    <a:pt x="21600" y="2430"/>
                    <a:pt x="19871" y="0"/>
                    <a:pt x="177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354;p28"/>
            <p:cNvSpPr/>
            <p:nvPr/>
          </p:nvSpPr>
          <p:spPr>
            <a:xfrm>
              <a:off x="0" y="0"/>
              <a:ext cx="683499" cy="710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600" fill="norm" stroke="1" extrusionOk="0">
                  <a:moveTo>
                    <a:pt x="13053" y="635"/>
                  </a:moveTo>
                  <a:cubicBezTo>
                    <a:pt x="13232" y="635"/>
                    <a:pt x="13379" y="766"/>
                    <a:pt x="13379" y="931"/>
                  </a:cubicBezTo>
                  <a:lnTo>
                    <a:pt x="13379" y="1856"/>
                  </a:lnTo>
                  <a:lnTo>
                    <a:pt x="12729" y="1856"/>
                  </a:lnTo>
                  <a:lnTo>
                    <a:pt x="12729" y="931"/>
                  </a:lnTo>
                  <a:cubicBezTo>
                    <a:pt x="12729" y="766"/>
                    <a:pt x="12873" y="635"/>
                    <a:pt x="13053" y="635"/>
                  </a:cubicBezTo>
                  <a:close/>
                  <a:moveTo>
                    <a:pt x="16001" y="635"/>
                  </a:moveTo>
                  <a:cubicBezTo>
                    <a:pt x="16181" y="635"/>
                    <a:pt x="16328" y="766"/>
                    <a:pt x="16328" y="931"/>
                  </a:cubicBezTo>
                  <a:lnTo>
                    <a:pt x="16328" y="1856"/>
                  </a:lnTo>
                  <a:lnTo>
                    <a:pt x="15674" y="1856"/>
                  </a:lnTo>
                  <a:lnTo>
                    <a:pt x="15674" y="931"/>
                  </a:lnTo>
                  <a:cubicBezTo>
                    <a:pt x="15674" y="766"/>
                    <a:pt x="15821" y="635"/>
                    <a:pt x="16001" y="635"/>
                  </a:cubicBezTo>
                  <a:close/>
                  <a:moveTo>
                    <a:pt x="17161" y="2491"/>
                  </a:moveTo>
                  <a:lnTo>
                    <a:pt x="17161" y="3635"/>
                  </a:lnTo>
                  <a:cubicBezTo>
                    <a:pt x="17161" y="4796"/>
                    <a:pt x="16133" y="5741"/>
                    <a:pt x="14870" y="5741"/>
                  </a:cubicBezTo>
                  <a:lnTo>
                    <a:pt x="14183" y="5741"/>
                  </a:lnTo>
                  <a:cubicBezTo>
                    <a:pt x="12920" y="5741"/>
                    <a:pt x="11892" y="4796"/>
                    <a:pt x="11892" y="3635"/>
                  </a:cubicBezTo>
                  <a:lnTo>
                    <a:pt x="11892" y="2491"/>
                  </a:lnTo>
                  <a:close/>
                  <a:moveTo>
                    <a:pt x="15575" y="6294"/>
                  </a:moveTo>
                  <a:lnTo>
                    <a:pt x="15575" y="6767"/>
                  </a:lnTo>
                  <a:cubicBezTo>
                    <a:pt x="15575" y="7145"/>
                    <a:pt x="15237" y="7455"/>
                    <a:pt x="14826" y="7455"/>
                  </a:cubicBezTo>
                  <a:lnTo>
                    <a:pt x="14231" y="7455"/>
                  </a:lnTo>
                  <a:cubicBezTo>
                    <a:pt x="13816" y="7455"/>
                    <a:pt x="13478" y="7145"/>
                    <a:pt x="13478" y="6767"/>
                  </a:cubicBezTo>
                  <a:lnTo>
                    <a:pt x="13478" y="6294"/>
                  </a:lnTo>
                  <a:cubicBezTo>
                    <a:pt x="13706" y="6345"/>
                    <a:pt x="13941" y="6375"/>
                    <a:pt x="14183" y="6375"/>
                  </a:cubicBezTo>
                  <a:lnTo>
                    <a:pt x="14870" y="6375"/>
                  </a:lnTo>
                  <a:cubicBezTo>
                    <a:pt x="15112" y="6375"/>
                    <a:pt x="15351" y="6345"/>
                    <a:pt x="15575" y="6294"/>
                  </a:cubicBezTo>
                  <a:close/>
                  <a:moveTo>
                    <a:pt x="10908" y="9301"/>
                  </a:moveTo>
                  <a:cubicBezTo>
                    <a:pt x="11331" y="9301"/>
                    <a:pt x="11735" y="9389"/>
                    <a:pt x="12098" y="9558"/>
                  </a:cubicBezTo>
                  <a:cubicBezTo>
                    <a:pt x="12579" y="9781"/>
                    <a:pt x="12917" y="10115"/>
                    <a:pt x="13053" y="10469"/>
                  </a:cubicBezTo>
                  <a:cubicBezTo>
                    <a:pt x="12146" y="10017"/>
                    <a:pt x="11039" y="9805"/>
                    <a:pt x="9990" y="9805"/>
                  </a:cubicBezTo>
                  <a:cubicBezTo>
                    <a:pt x="9675" y="9805"/>
                    <a:pt x="9366" y="9824"/>
                    <a:pt x="9069" y="9862"/>
                  </a:cubicBezTo>
                  <a:cubicBezTo>
                    <a:pt x="9672" y="9480"/>
                    <a:pt x="10308" y="9301"/>
                    <a:pt x="10908" y="9301"/>
                  </a:cubicBezTo>
                  <a:close/>
                  <a:moveTo>
                    <a:pt x="18154" y="9302"/>
                  </a:moveTo>
                  <a:cubicBezTo>
                    <a:pt x="18724" y="9302"/>
                    <a:pt x="19357" y="9462"/>
                    <a:pt x="19988" y="9865"/>
                  </a:cubicBezTo>
                  <a:cubicBezTo>
                    <a:pt x="19687" y="9827"/>
                    <a:pt x="19373" y="9807"/>
                    <a:pt x="19054" y="9807"/>
                  </a:cubicBezTo>
                  <a:cubicBezTo>
                    <a:pt x="18007" y="9807"/>
                    <a:pt x="16906" y="10019"/>
                    <a:pt x="16008" y="10469"/>
                  </a:cubicBezTo>
                  <a:cubicBezTo>
                    <a:pt x="16140" y="10115"/>
                    <a:pt x="16482" y="9781"/>
                    <a:pt x="16959" y="9558"/>
                  </a:cubicBezTo>
                  <a:cubicBezTo>
                    <a:pt x="17298" y="9401"/>
                    <a:pt x="17707" y="9302"/>
                    <a:pt x="18154" y="9302"/>
                  </a:cubicBezTo>
                  <a:close/>
                  <a:moveTo>
                    <a:pt x="9994" y="10441"/>
                  </a:moveTo>
                  <a:cubicBezTo>
                    <a:pt x="11031" y="10441"/>
                    <a:pt x="12166" y="10669"/>
                    <a:pt x="13034" y="11198"/>
                  </a:cubicBezTo>
                  <a:cubicBezTo>
                    <a:pt x="12830" y="11761"/>
                    <a:pt x="12353" y="12055"/>
                    <a:pt x="11821" y="12055"/>
                  </a:cubicBezTo>
                  <a:cubicBezTo>
                    <a:pt x="11597" y="12055"/>
                    <a:pt x="11363" y="12003"/>
                    <a:pt x="11136" y="11897"/>
                  </a:cubicBezTo>
                  <a:cubicBezTo>
                    <a:pt x="10446" y="11573"/>
                    <a:pt x="9678" y="10908"/>
                    <a:pt x="8867" y="10537"/>
                  </a:cubicBezTo>
                  <a:cubicBezTo>
                    <a:pt x="9214" y="10474"/>
                    <a:pt x="9597" y="10441"/>
                    <a:pt x="9994" y="10441"/>
                  </a:cubicBezTo>
                  <a:close/>
                  <a:moveTo>
                    <a:pt x="13596" y="11613"/>
                  </a:moveTo>
                  <a:cubicBezTo>
                    <a:pt x="13816" y="11816"/>
                    <a:pt x="14018" y="12055"/>
                    <a:pt x="14183" y="12336"/>
                  </a:cubicBezTo>
                  <a:lnTo>
                    <a:pt x="14183" y="17152"/>
                  </a:lnTo>
                  <a:cubicBezTo>
                    <a:pt x="14183" y="19254"/>
                    <a:pt x="12322" y="20966"/>
                    <a:pt x="10031" y="20969"/>
                  </a:cubicBezTo>
                  <a:lnTo>
                    <a:pt x="9616" y="20969"/>
                  </a:lnTo>
                  <a:cubicBezTo>
                    <a:pt x="7325" y="20969"/>
                    <a:pt x="5463" y="19254"/>
                    <a:pt x="5463" y="17152"/>
                  </a:cubicBezTo>
                  <a:lnTo>
                    <a:pt x="5463" y="16804"/>
                  </a:lnTo>
                  <a:lnTo>
                    <a:pt x="9432" y="16804"/>
                  </a:lnTo>
                  <a:cubicBezTo>
                    <a:pt x="9877" y="16804"/>
                    <a:pt x="10240" y="16473"/>
                    <a:pt x="10240" y="16065"/>
                  </a:cubicBezTo>
                  <a:lnTo>
                    <a:pt x="10240" y="12137"/>
                  </a:lnTo>
                  <a:cubicBezTo>
                    <a:pt x="10435" y="12258"/>
                    <a:pt x="10629" y="12369"/>
                    <a:pt x="10824" y="12461"/>
                  </a:cubicBezTo>
                  <a:cubicBezTo>
                    <a:pt x="11152" y="12615"/>
                    <a:pt x="11493" y="12689"/>
                    <a:pt x="11823" y="12689"/>
                  </a:cubicBezTo>
                  <a:cubicBezTo>
                    <a:pt x="12568" y="12689"/>
                    <a:pt x="13252" y="12309"/>
                    <a:pt x="13596" y="11613"/>
                  </a:cubicBezTo>
                  <a:close/>
                  <a:moveTo>
                    <a:pt x="804" y="0"/>
                  </a:moveTo>
                  <a:cubicBezTo>
                    <a:pt x="360" y="0"/>
                    <a:pt x="0" y="331"/>
                    <a:pt x="0" y="739"/>
                  </a:cubicBezTo>
                  <a:lnTo>
                    <a:pt x="0" y="11893"/>
                  </a:lnTo>
                  <a:cubicBezTo>
                    <a:pt x="0" y="12069"/>
                    <a:pt x="154" y="12207"/>
                    <a:pt x="345" y="12207"/>
                  </a:cubicBezTo>
                  <a:cubicBezTo>
                    <a:pt x="532" y="12207"/>
                    <a:pt x="687" y="12069"/>
                    <a:pt x="687" y="11893"/>
                  </a:cubicBezTo>
                  <a:lnTo>
                    <a:pt x="687" y="739"/>
                  </a:lnTo>
                  <a:cubicBezTo>
                    <a:pt x="687" y="682"/>
                    <a:pt x="742" y="631"/>
                    <a:pt x="804" y="631"/>
                  </a:cubicBezTo>
                  <a:lnTo>
                    <a:pt x="9432" y="631"/>
                  </a:lnTo>
                  <a:cubicBezTo>
                    <a:pt x="9498" y="631"/>
                    <a:pt x="9550" y="682"/>
                    <a:pt x="9550" y="739"/>
                  </a:cubicBezTo>
                  <a:lnTo>
                    <a:pt x="9550" y="8913"/>
                  </a:lnTo>
                  <a:cubicBezTo>
                    <a:pt x="8900" y="9150"/>
                    <a:pt x="8287" y="9555"/>
                    <a:pt x="7743" y="10105"/>
                  </a:cubicBezTo>
                  <a:cubicBezTo>
                    <a:pt x="7461" y="10388"/>
                    <a:pt x="7626" y="10844"/>
                    <a:pt x="8030" y="10922"/>
                  </a:cubicBezTo>
                  <a:cubicBezTo>
                    <a:pt x="8518" y="11019"/>
                    <a:pt x="9039" y="11347"/>
                    <a:pt x="9550" y="11688"/>
                  </a:cubicBezTo>
                  <a:lnTo>
                    <a:pt x="9550" y="16065"/>
                  </a:lnTo>
                  <a:cubicBezTo>
                    <a:pt x="9550" y="16126"/>
                    <a:pt x="9498" y="16173"/>
                    <a:pt x="9432" y="16173"/>
                  </a:cubicBezTo>
                  <a:lnTo>
                    <a:pt x="804" y="16173"/>
                  </a:lnTo>
                  <a:cubicBezTo>
                    <a:pt x="742" y="16173"/>
                    <a:pt x="687" y="16126"/>
                    <a:pt x="687" y="16065"/>
                  </a:cubicBezTo>
                  <a:lnTo>
                    <a:pt x="687" y="13368"/>
                  </a:lnTo>
                  <a:cubicBezTo>
                    <a:pt x="687" y="13193"/>
                    <a:pt x="532" y="13051"/>
                    <a:pt x="345" y="13051"/>
                  </a:cubicBezTo>
                  <a:cubicBezTo>
                    <a:pt x="154" y="13051"/>
                    <a:pt x="0" y="13193"/>
                    <a:pt x="0" y="13368"/>
                  </a:cubicBezTo>
                  <a:lnTo>
                    <a:pt x="0" y="16065"/>
                  </a:lnTo>
                  <a:cubicBezTo>
                    <a:pt x="0" y="16473"/>
                    <a:pt x="360" y="16804"/>
                    <a:pt x="804" y="16804"/>
                  </a:cubicBezTo>
                  <a:lnTo>
                    <a:pt x="4777" y="16804"/>
                  </a:lnTo>
                  <a:lnTo>
                    <a:pt x="4777" y="17152"/>
                  </a:lnTo>
                  <a:cubicBezTo>
                    <a:pt x="4777" y="19605"/>
                    <a:pt x="6947" y="21600"/>
                    <a:pt x="9616" y="21600"/>
                  </a:cubicBezTo>
                  <a:lnTo>
                    <a:pt x="10031" y="21600"/>
                  </a:lnTo>
                  <a:cubicBezTo>
                    <a:pt x="12700" y="21600"/>
                    <a:pt x="14870" y="19605"/>
                    <a:pt x="14870" y="17152"/>
                  </a:cubicBezTo>
                  <a:lnTo>
                    <a:pt x="14870" y="12342"/>
                  </a:lnTo>
                  <a:cubicBezTo>
                    <a:pt x="15039" y="12059"/>
                    <a:pt x="15241" y="11819"/>
                    <a:pt x="15465" y="11613"/>
                  </a:cubicBezTo>
                  <a:cubicBezTo>
                    <a:pt x="15663" y="12018"/>
                    <a:pt x="15983" y="12329"/>
                    <a:pt x="16397" y="12514"/>
                  </a:cubicBezTo>
                  <a:cubicBezTo>
                    <a:pt x="16665" y="12634"/>
                    <a:pt x="16943" y="12690"/>
                    <a:pt x="17221" y="12690"/>
                  </a:cubicBezTo>
                  <a:cubicBezTo>
                    <a:pt x="17625" y="12690"/>
                    <a:pt x="18032" y="12573"/>
                    <a:pt x="18417" y="12369"/>
                  </a:cubicBezTo>
                  <a:cubicBezTo>
                    <a:pt x="18582" y="12282"/>
                    <a:pt x="18641" y="12089"/>
                    <a:pt x="18545" y="11937"/>
                  </a:cubicBezTo>
                  <a:cubicBezTo>
                    <a:pt x="18481" y="11835"/>
                    <a:pt x="18365" y="11779"/>
                    <a:pt x="18245" y="11779"/>
                  </a:cubicBezTo>
                  <a:cubicBezTo>
                    <a:pt x="18188" y="11779"/>
                    <a:pt x="18129" y="11792"/>
                    <a:pt x="18075" y="11819"/>
                  </a:cubicBezTo>
                  <a:cubicBezTo>
                    <a:pt x="17772" y="11980"/>
                    <a:pt x="17482" y="12052"/>
                    <a:pt x="17220" y="12052"/>
                  </a:cubicBezTo>
                  <a:cubicBezTo>
                    <a:pt x="16653" y="12052"/>
                    <a:pt x="16211" y="11715"/>
                    <a:pt x="16023" y="11198"/>
                  </a:cubicBezTo>
                  <a:cubicBezTo>
                    <a:pt x="16883" y="10675"/>
                    <a:pt x="18020" y="10442"/>
                    <a:pt x="19070" y="10442"/>
                  </a:cubicBezTo>
                  <a:cubicBezTo>
                    <a:pt x="19463" y="10442"/>
                    <a:pt x="19844" y="10474"/>
                    <a:pt x="20194" y="10537"/>
                  </a:cubicBezTo>
                  <a:cubicBezTo>
                    <a:pt x="19900" y="10672"/>
                    <a:pt x="19621" y="10837"/>
                    <a:pt x="19371" y="10999"/>
                  </a:cubicBezTo>
                  <a:cubicBezTo>
                    <a:pt x="19217" y="11100"/>
                    <a:pt x="19177" y="11296"/>
                    <a:pt x="19287" y="11441"/>
                  </a:cubicBezTo>
                  <a:cubicBezTo>
                    <a:pt x="19352" y="11528"/>
                    <a:pt x="19460" y="11575"/>
                    <a:pt x="19568" y="11575"/>
                  </a:cubicBezTo>
                  <a:cubicBezTo>
                    <a:pt x="19636" y="11575"/>
                    <a:pt x="19705" y="11557"/>
                    <a:pt x="19764" y="11519"/>
                  </a:cubicBezTo>
                  <a:cubicBezTo>
                    <a:pt x="20150" y="11272"/>
                    <a:pt x="20601" y="11006"/>
                    <a:pt x="21027" y="10922"/>
                  </a:cubicBezTo>
                  <a:cubicBezTo>
                    <a:pt x="21431" y="10844"/>
                    <a:pt x="21600" y="10392"/>
                    <a:pt x="21317" y="10105"/>
                  </a:cubicBezTo>
                  <a:cubicBezTo>
                    <a:pt x="20327" y="9103"/>
                    <a:pt x="19192" y="8669"/>
                    <a:pt x="18149" y="8669"/>
                  </a:cubicBezTo>
                  <a:cubicBezTo>
                    <a:pt x="17614" y="8669"/>
                    <a:pt x="17104" y="8784"/>
                    <a:pt x="16651" y="8994"/>
                  </a:cubicBezTo>
                  <a:cubicBezTo>
                    <a:pt x="15733" y="9416"/>
                    <a:pt x="15197" y="10179"/>
                    <a:pt x="15263" y="10932"/>
                  </a:cubicBezTo>
                  <a:cubicBezTo>
                    <a:pt x="15123" y="11036"/>
                    <a:pt x="14991" y="11151"/>
                    <a:pt x="14870" y="11269"/>
                  </a:cubicBezTo>
                  <a:lnTo>
                    <a:pt x="14870" y="8086"/>
                  </a:lnTo>
                  <a:cubicBezTo>
                    <a:pt x="15645" y="8063"/>
                    <a:pt x="16262" y="7482"/>
                    <a:pt x="16262" y="6767"/>
                  </a:cubicBezTo>
                  <a:lnTo>
                    <a:pt x="16262" y="6055"/>
                  </a:lnTo>
                  <a:cubicBezTo>
                    <a:pt x="17205" y="5596"/>
                    <a:pt x="17851" y="4684"/>
                    <a:pt x="17851" y="3635"/>
                  </a:cubicBezTo>
                  <a:lnTo>
                    <a:pt x="17851" y="2487"/>
                  </a:lnTo>
                  <a:cubicBezTo>
                    <a:pt x="17851" y="2140"/>
                    <a:pt x="17543" y="1856"/>
                    <a:pt x="17165" y="1856"/>
                  </a:cubicBezTo>
                  <a:lnTo>
                    <a:pt x="17014" y="1856"/>
                  </a:lnTo>
                  <a:lnTo>
                    <a:pt x="17014" y="931"/>
                  </a:lnTo>
                  <a:cubicBezTo>
                    <a:pt x="17014" y="419"/>
                    <a:pt x="16559" y="0"/>
                    <a:pt x="16001" y="0"/>
                  </a:cubicBezTo>
                  <a:cubicBezTo>
                    <a:pt x="15443" y="0"/>
                    <a:pt x="14988" y="419"/>
                    <a:pt x="14988" y="931"/>
                  </a:cubicBezTo>
                  <a:lnTo>
                    <a:pt x="14988" y="1856"/>
                  </a:lnTo>
                  <a:lnTo>
                    <a:pt x="14070" y="1856"/>
                  </a:lnTo>
                  <a:lnTo>
                    <a:pt x="14070" y="931"/>
                  </a:lnTo>
                  <a:cubicBezTo>
                    <a:pt x="14070" y="419"/>
                    <a:pt x="13614" y="0"/>
                    <a:pt x="13053" y="0"/>
                  </a:cubicBezTo>
                  <a:cubicBezTo>
                    <a:pt x="12494" y="0"/>
                    <a:pt x="12039" y="419"/>
                    <a:pt x="12039" y="931"/>
                  </a:cubicBezTo>
                  <a:lnTo>
                    <a:pt x="12039" y="1856"/>
                  </a:lnTo>
                  <a:lnTo>
                    <a:pt x="11889" y="1856"/>
                  </a:lnTo>
                  <a:cubicBezTo>
                    <a:pt x="11511" y="1856"/>
                    <a:pt x="11206" y="2140"/>
                    <a:pt x="11206" y="2487"/>
                  </a:cubicBezTo>
                  <a:lnTo>
                    <a:pt x="11206" y="3635"/>
                  </a:lnTo>
                  <a:cubicBezTo>
                    <a:pt x="11206" y="4684"/>
                    <a:pt x="11848" y="5596"/>
                    <a:pt x="12792" y="6055"/>
                  </a:cubicBezTo>
                  <a:lnTo>
                    <a:pt x="12792" y="6767"/>
                  </a:lnTo>
                  <a:cubicBezTo>
                    <a:pt x="12792" y="7482"/>
                    <a:pt x="13412" y="8063"/>
                    <a:pt x="14183" y="8086"/>
                  </a:cubicBezTo>
                  <a:lnTo>
                    <a:pt x="14183" y="11266"/>
                  </a:lnTo>
                  <a:cubicBezTo>
                    <a:pt x="14062" y="11148"/>
                    <a:pt x="13934" y="11036"/>
                    <a:pt x="13798" y="10932"/>
                  </a:cubicBezTo>
                  <a:cubicBezTo>
                    <a:pt x="13864" y="10179"/>
                    <a:pt x="13328" y="9416"/>
                    <a:pt x="12410" y="8994"/>
                  </a:cubicBezTo>
                  <a:cubicBezTo>
                    <a:pt x="11951" y="8781"/>
                    <a:pt x="11436" y="8673"/>
                    <a:pt x="10910" y="8673"/>
                  </a:cubicBezTo>
                  <a:cubicBezTo>
                    <a:pt x="10687" y="8673"/>
                    <a:pt x="10463" y="8692"/>
                    <a:pt x="10240" y="8731"/>
                  </a:cubicBezTo>
                  <a:lnTo>
                    <a:pt x="10240" y="739"/>
                  </a:lnTo>
                  <a:cubicBezTo>
                    <a:pt x="10240" y="331"/>
                    <a:pt x="9877" y="0"/>
                    <a:pt x="94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355;p28"/>
            <p:cNvSpPr/>
            <p:nvPr/>
          </p:nvSpPr>
          <p:spPr>
            <a:xfrm>
              <a:off x="437289" y="124979"/>
              <a:ext cx="50877" cy="2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67" y="0"/>
                  </a:moveTo>
                  <a:cubicBezTo>
                    <a:pt x="2085" y="0"/>
                    <a:pt x="0" y="4851"/>
                    <a:pt x="0" y="10743"/>
                  </a:cubicBezTo>
                  <a:cubicBezTo>
                    <a:pt x="0" y="16749"/>
                    <a:pt x="2085" y="21600"/>
                    <a:pt x="4667" y="21600"/>
                  </a:cubicBezTo>
                  <a:lnTo>
                    <a:pt x="16931" y="21600"/>
                  </a:lnTo>
                  <a:cubicBezTo>
                    <a:pt x="19515" y="21600"/>
                    <a:pt x="21600" y="16749"/>
                    <a:pt x="21600" y="10743"/>
                  </a:cubicBezTo>
                  <a:cubicBezTo>
                    <a:pt x="21600" y="4851"/>
                    <a:pt x="19515" y="0"/>
                    <a:pt x="16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/>
            </a:p>
          </p:txBody>
        </p:sp>
      </p:grpSp>
      <p:pic>
        <p:nvPicPr>
          <p:cNvPr id="376" name="Screenshot 2022-07-08 at 10.48.18.png" descr="Screenshot 2022-07-08 at 10.48.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60;p29" descr="Google Shape;360;p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5200" y="4145350"/>
            <a:ext cx="10402801" cy="6124751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Google Shape;361;p29"/>
          <p:cNvSpPr/>
          <p:nvPr/>
        </p:nvSpPr>
        <p:spPr>
          <a:xfrm>
            <a:off x="-1402500" y="7239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80" name="Google Shape;362;p29" descr="Google Shape;362;p2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Google Shape;363;p29"/>
          <p:cNvSpPr txBox="1"/>
          <p:nvPr/>
        </p:nvSpPr>
        <p:spPr>
          <a:xfrm>
            <a:off x="4260724" y="369899"/>
            <a:ext cx="6532800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La città ideale</a:t>
            </a:r>
          </a:p>
        </p:txBody>
      </p:sp>
      <p:sp>
        <p:nvSpPr>
          <p:cNvPr id="382" name="Google Shape;364;p29"/>
          <p:cNvSpPr txBox="1"/>
          <p:nvPr/>
        </p:nvSpPr>
        <p:spPr>
          <a:xfrm>
            <a:off x="322500" y="2250800"/>
            <a:ext cx="7240200" cy="795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4500">
                <a:latin typeface="Georgia"/>
                <a:ea typeface="Georgia"/>
                <a:cs typeface="Georgia"/>
                <a:sym typeface="Georgia"/>
              </a:defRPr>
            </a:pPr>
            <a:r>
              <a:t>Immagina di essere nel 2050 e di vivere in una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città sostenibile</a:t>
            </a:r>
            <a:r>
              <a:t> al 100%</a:t>
            </a:r>
          </a:p>
          <a:p>
            <a:pPr algn="r">
              <a:defRPr>
                <a:latin typeface="Georgia"/>
                <a:ea typeface="Georgia"/>
                <a:cs typeface="Georgia"/>
                <a:sym typeface="Georgia"/>
              </a:defRPr>
            </a:pPr>
            <a:endParaRPr sz="4500"/>
          </a:p>
          <a:p>
            <a:pPr algn="r">
              <a:defRPr sz="4500">
                <a:latin typeface="Georgia"/>
                <a:ea typeface="Georgia"/>
                <a:cs typeface="Georgia"/>
                <a:sym typeface="Georgia"/>
              </a:defRPr>
            </a:pPr>
            <a:r>
              <a:t>Disegna la città facendo vedere (almeno) come sono le case, i trasporti, gli spazi pubblici, la produzione di energia, la gestione dei rifiuti.  </a:t>
            </a:r>
          </a:p>
          <a:p>
            <a:pPr algn="r">
              <a:defRPr>
                <a:latin typeface="Georgia"/>
                <a:ea typeface="Georgia"/>
                <a:cs typeface="Georgia"/>
                <a:sym typeface="Georgia"/>
              </a:defRPr>
            </a:pPr>
            <a:endParaRPr sz="4500"/>
          </a:p>
        </p:txBody>
      </p:sp>
      <p:sp>
        <p:nvSpPr>
          <p:cNvPr id="383" name="Google Shape;365;p29"/>
          <p:cNvSpPr txBox="1"/>
          <p:nvPr/>
        </p:nvSpPr>
        <p:spPr>
          <a:xfrm>
            <a:off x="8565499" y="2022200"/>
            <a:ext cx="9495001" cy="1905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Al posto del testo qui a fianco scrivi una </a:t>
            </a:r>
            <a:r>
              <a:rPr b="1"/>
              <a:t>descrizione della città</a:t>
            </a:r>
            <a:r>
              <a:t> e del perché è sostenibile. In questo spazio invece incolla </a:t>
            </a:r>
            <a:r>
              <a:rPr b="1"/>
              <a:t>un disegno/progetto della città </a:t>
            </a:r>
            <a:r>
              <a:t>fatto da te, a mano o anche col computer.*</a:t>
            </a:r>
          </a:p>
        </p:txBody>
      </p:sp>
      <p:grpSp>
        <p:nvGrpSpPr>
          <p:cNvPr id="386" name="Google Shape;366;p29"/>
          <p:cNvGrpSpPr/>
          <p:nvPr/>
        </p:nvGrpSpPr>
        <p:grpSpPr>
          <a:xfrm>
            <a:off x="12001500" y="8948625"/>
            <a:ext cx="6059100" cy="687301"/>
            <a:chOff x="0" y="0"/>
            <a:chExt cx="6059099" cy="687300"/>
          </a:xfrm>
        </p:grpSpPr>
        <p:sp>
          <p:nvSpPr>
            <p:cNvPr id="384" name="Rectangle"/>
            <p:cNvSpPr/>
            <p:nvPr/>
          </p:nvSpPr>
          <p:spPr>
            <a:xfrm>
              <a:off x="0" y="-1"/>
              <a:ext cx="6059100" cy="687302"/>
            </a:xfrm>
            <a:prstGeom prst="rect">
              <a:avLst/>
            </a:prstGeom>
            <a:solidFill>
              <a:srgbClr val="00AE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8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385" name="*puoi farlo anche con Minecraft!"/>
            <p:cNvSpPr txBox="1"/>
            <p:nvPr/>
          </p:nvSpPr>
          <p:spPr>
            <a:xfrm>
              <a:off x="0" y="53814"/>
              <a:ext cx="6059100" cy="579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/>
            <a:p>
              <a:pPr algn="ctr">
                <a:defRPr b="1" sz="2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*puoi farlo anche con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5" invalidUrl="" action="" tgtFrame="" tooltip="" history="1" highlightClick="0" endSnd="0"/>
                </a:rPr>
                <a:t>Minecraft</a:t>
              </a:r>
              <a:r>
                <a:t>!</a:t>
              </a:r>
            </a:p>
          </p:txBody>
        </p:sp>
      </p:grpSp>
      <p:pic>
        <p:nvPicPr>
          <p:cNvPr id="387" name="Screenshot 2022-07-08 at 10.48.18.png" descr="Screenshot 2022-07-08 at 10.48.1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71;p30"/>
          <p:cNvSpPr/>
          <p:nvPr/>
        </p:nvSpPr>
        <p:spPr>
          <a:xfrm>
            <a:off x="-1381500" y="114300"/>
            <a:ext cx="10058401" cy="10058400"/>
          </a:xfrm>
          <a:prstGeom prst="ellipse">
            <a:avLst/>
          </a:prstGeom>
          <a:solidFill>
            <a:srgbClr val="2577A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390" name="Google Shape;372;p30" descr="Google Shape;372;p3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Google Shape;373;p30"/>
          <p:cNvSpPr txBox="1"/>
          <p:nvPr/>
        </p:nvSpPr>
        <p:spPr>
          <a:xfrm>
            <a:off x="753299" y="3850499"/>
            <a:ext cx="6378602" cy="2426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defRPr b="1" sz="8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Hai </a:t>
            </a:r>
            <a:r>
              <a:rPr>
                <a:solidFill>
                  <a:srgbClr val="000000"/>
                </a:solidFill>
              </a:rPr>
              <a:t>quasi</a:t>
            </a:r>
          </a:p>
          <a:p>
            <a:pPr>
              <a:lnSpc>
                <a:spcPct val="110000"/>
              </a:lnSpc>
              <a:defRPr b="1" sz="8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finito!</a:t>
            </a:r>
          </a:p>
        </p:txBody>
      </p:sp>
      <p:sp>
        <p:nvSpPr>
          <p:cNvPr id="392" name="Google Shape;374;p30"/>
          <p:cNvSpPr txBox="1"/>
          <p:nvPr/>
        </p:nvSpPr>
        <p:spPr>
          <a:xfrm>
            <a:off x="3908700" y="6436500"/>
            <a:ext cx="2414400" cy="268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r">
              <a:defRPr sz="15000"/>
            </a:lvl1pPr>
          </a:lstStyle>
          <a:p>
            <a:pPr/>
            <a:r>
              <a:t>👏</a:t>
            </a:r>
          </a:p>
        </p:txBody>
      </p:sp>
      <p:sp>
        <p:nvSpPr>
          <p:cNvPr id="393" name="Google Shape;375;p30"/>
          <p:cNvSpPr txBox="1"/>
          <p:nvPr/>
        </p:nvSpPr>
        <p:spPr>
          <a:xfrm>
            <a:off x="9064349" y="1994674"/>
            <a:ext cx="8167801" cy="6670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Cancella le slide che non hai usato e tutti i contenuti che non servono.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  <a:p>
            <a:pPr>
              <a:defRPr b="1" sz="4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Ricorda che quando si espone una presentazione la cosa più importante è quello che dici tu, non ciò che si vede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  <a:p>
            <a:pPr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Dedica del tempo a preparare un discorso che accompagna la presentazione, per esempio: potresti raccontare il lavoro di ricerca e preparazione che sta dietro a ogni slide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 sz="2600"/>
          </a:p>
          <a:p>
            <a:pPr>
              <a:defRPr b="1"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Buona presentazione!</a:t>
            </a:r>
          </a:p>
        </p:txBody>
      </p:sp>
      <p:pic>
        <p:nvPicPr>
          <p:cNvPr id="394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93;p15"/>
          <p:cNvSpPr/>
          <p:nvPr/>
        </p:nvSpPr>
        <p:spPr>
          <a:xfrm>
            <a:off x="-2926501" y="-1"/>
            <a:ext cx="10058401" cy="10058401"/>
          </a:xfrm>
          <a:prstGeom prst="ellipse">
            <a:avLst/>
          </a:prstGeom>
          <a:solidFill>
            <a:srgbClr val="2577A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27" name="Google Shape;94;p15" descr="Google Shape;94;p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95;p15"/>
          <p:cNvSpPr txBox="1"/>
          <p:nvPr/>
        </p:nvSpPr>
        <p:spPr>
          <a:xfrm>
            <a:off x="753299" y="3850499"/>
            <a:ext cx="6378602" cy="218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defRPr b="1" sz="7200">
                <a:latin typeface="Georgia"/>
                <a:ea typeface="Georgia"/>
                <a:cs typeface="Georgia"/>
                <a:sym typeface="Georgia"/>
              </a:defRPr>
            </a:pPr>
            <a:r>
              <a:t>Ciao e </a:t>
            </a:r>
            <a:r>
              <a:rPr>
                <a:solidFill>
                  <a:srgbClr val="FFFFFF"/>
                </a:solidFill>
              </a:rPr>
              <a:t>grazie</a:t>
            </a:r>
            <a:r>
              <a:t> </a:t>
            </a:r>
          </a:p>
          <a:p>
            <a:pPr>
              <a:lnSpc>
                <a:spcPct val="110000"/>
              </a:lnSpc>
              <a:defRPr b="1" sz="7200">
                <a:latin typeface="Georgia"/>
                <a:ea typeface="Georgia"/>
                <a:cs typeface="Georgia"/>
                <a:sym typeface="Georgia"/>
              </a:defRPr>
            </a:pPr>
            <a:r>
              <a:t>di essere qui!</a:t>
            </a:r>
          </a:p>
        </p:txBody>
      </p:sp>
      <p:sp>
        <p:nvSpPr>
          <p:cNvPr id="129" name="Google Shape;96;p15"/>
          <p:cNvSpPr txBox="1"/>
          <p:nvPr/>
        </p:nvSpPr>
        <p:spPr>
          <a:xfrm>
            <a:off x="15142125" y="7416800"/>
            <a:ext cx="2414401" cy="2684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150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👋</a:t>
            </a:r>
          </a:p>
        </p:txBody>
      </p:sp>
      <p:sp>
        <p:nvSpPr>
          <p:cNvPr id="130" name="Google Shape;97;p15"/>
          <p:cNvSpPr txBox="1"/>
          <p:nvPr/>
        </p:nvSpPr>
        <p:spPr>
          <a:xfrm>
            <a:off x="8412825" y="2286749"/>
            <a:ext cx="9143701" cy="569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4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Il tuo compito è di realizzare una presentazione multimediale. </a:t>
            </a:r>
          </a:p>
          <a:p>
            <a:pPr>
              <a:lnSpc>
                <a:spcPct val="12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 sz="2800"/>
          </a:p>
          <a:p>
            <a:pPr>
              <a:lnSpc>
                <a:spcPct val="120000"/>
              </a:lnSpc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Per farlo devi usare </a:t>
            </a:r>
            <a:r>
              <a:rPr b="1"/>
              <a:t>questo slideshow come modello</a:t>
            </a:r>
            <a:r>
              <a:t>, </a:t>
            </a:r>
            <a:r>
              <a:rPr b="1"/>
              <a:t>scegliendo tu quali slide completare</a:t>
            </a:r>
            <a:r>
              <a:t>. Quando hai finito cancella le slide che non hai usato, quelle che non servono (come questa) e tutto quel che non usi nella tua presentazione (come i testi guida o le manine gialle). </a:t>
            </a:r>
          </a:p>
          <a:p>
            <a:pPr>
              <a:lnSpc>
                <a:spcPct val="120000"/>
              </a:lnSpc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 sz="2800"/>
          </a:p>
          <a:p>
            <a:pPr>
              <a:lnSpc>
                <a:spcPct val="120007"/>
              </a:lnSpc>
              <a:defRPr b="1" sz="2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Buon lavoro!</a:t>
            </a:r>
          </a:p>
        </p:txBody>
      </p:sp>
      <p:pic>
        <p:nvPicPr>
          <p:cNvPr id="131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02;p16"/>
          <p:cNvSpPr/>
          <p:nvPr/>
        </p:nvSpPr>
        <p:spPr>
          <a:xfrm>
            <a:off x="-2958926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34" name="Google Shape;103;p16"/>
          <p:cNvSpPr txBox="1"/>
          <p:nvPr/>
        </p:nvSpPr>
        <p:spPr>
          <a:xfrm>
            <a:off x="785686" y="3495013"/>
            <a:ext cx="6313802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0000"/>
              </a:lnSpc>
              <a:defRPr b="1" sz="9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Titolo</a:t>
            </a:r>
          </a:p>
        </p:txBody>
      </p:sp>
      <p:pic>
        <p:nvPicPr>
          <p:cNvPr id="135" name="Google Shape;104;p16" descr="Google Shape;104;p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105;p16"/>
          <p:cNvSpPr txBox="1"/>
          <p:nvPr>
            <p:ph type="body" sz="quarter" idx="4294967295"/>
          </p:nvPr>
        </p:nvSpPr>
        <p:spPr>
          <a:xfrm>
            <a:off x="-13" y="5206787"/>
            <a:ext cx="7885202" cy="15852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 sz="5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di ...</a:t>
            </a:r>
          </a:p>
        </p:txBody>
      </p:sp>
      <p:sp>
        <p:nvSpPr>
          <p:cNvPr id="137" name="Google Shape;106;p16"/>
          <p:cNvSpPr txBox="1"/>
          <p:nvPr/>
        </p:nvSpPr>
        <p:spPr>
          <a:xfrm>
            <a:off x="8394075" y="2311350"/>
            <a:ext cx="9343501" cy="6093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2849" tIns="182849" rIns="182849" bIns="182849">
            <a:spAutoFit/>
          </a:bodyPr>
          <a:lstStyle/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Questa è </a:t>
            </a:r>
            <a:r>
              <a:rPr b="1"/>
              <a:t>la prima slide</a:t>
            </a:r>
            <a:r>
              <a:t> </a:t>
            </a:r>
          </a:p>
          <a:p>
            <a:pPr>
              <a:defRPr sz="4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della tua presentazione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4000">
              <a:solidFill>
                <a:srgbClr val="FFFFFF"/>
              </a:solidFill>
            </a:endParaRP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b="1" sz="2800"/>
          </a:p>
          <a:p>
            <a:pPr>
              <a:defRPr b="1"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Devi inserire un titolo</a:t>
            </a:r>
            <a:r>
              <a:rPr b="0"/>
              <a:t>,</a:t>
            </a:r>
            <a:r>
              <a:t> i nomi </a:t>
            </a:r>
            <a:r>
              <a:rPr b="0"/>
              <a:t>delle persone che hanno realizzato la presentazione e in questo spazio bianco </a:t>
            </a:r>
            <a:r>
              <a:t>un elemento grafico o una foto</a:t>
            </a:r>
            <a:r>
              <a:rPr b="0"/>
              <a:t>.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800"/>
          </a:p>
          <a:p>
            <a:pPr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Lascia i logo della </a:t>
            </a:r>
            <a:r>
              <a:rPr b="1"/>
              <a:t>Scuola di cittadinanza europea</a:t>
            </a:r>
            <a:r>
              <a:t> di </a:t>
            </a:r>
            <a:r>
              <a:rPr b="1"/>
              <a:t>Fondazione Giangiacomo Feltrinelli </a:t>
            </a:r>
            <a:r>
              <a:t>e</a:t>
            </a:r>
            <a:r>
              <a:rPr b="1"/>
              <a:t> A2A </a:t>
            </a:r>
            <a:r>
              <a:t>che vedi in alto a destra in tutte le slide, </a:t>
            </a:r>
            <a:r>
              <a:rPr b="1"/>
              <a:t>grazie! </a:t>
            </a:r>
          </a:p>
        </p:txBody>
      </p:sp>
      <p:pic>
        <p:nvPicPr>
          <p:cNvPr id="138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11;p17"/>
          <p:cNvSpPr/>
          <p:nvPr/>
        </p:nvSpPr>
        <p:spPr>
          <a:xfrm>
            <a:off x="-2532301" y="114300"/>
            <a:ext cx="10058401" cy="10058400"/>
          </a:xfrm>
          <a:prstGeom prst="ellipse">
            <a:avLst/>
          </a:prstGeom>
          <a:solidFill>
            <a:srgbClr val="2577A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41" name="Google Shape;112;p17"/>
          <p:cNvSpPr txBox="1"/>
          <p:nvPr/>
        </p:nvSpPr>
        <p:spPr>
          <a:xfrm>
            <a:off x="785699" y="3065550"/>
            <a:ext cx="5869502" cy="423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10000"/>
              </a:lnSpc>
              <a:defRPr b="1" sz="4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Scegli tra </a:t>
            </a:r>
            <a:r>
              <a:rPr>
                <a:solidFill>
                  <a:srgbClr val="000000"/>
                </a:solidFill>
              </a:rPr>
              <a:t>uno di questi due percorsi</a:t>
            </a:r>
            <a:r>
              <a:t>. Ognuno è composto da </a:t>
            </a:r>
            <a:r>
              <a:rPr>
                <a:solidFill>
                  <a:srgbClr val="000000"/>
                </a:solidFill>
              </a:rPr>
              <a:t>cinque</a:t>
            </a:r>
            <a:r>
              <a:t> ✋ </a:t>
            </a:r>
            <a:r>
              <a:rPr>
                <a:solidFill>
                  <a:srgbClr val="000000"/>
                </a:solidFill>
              </a:rPr>
              <a:t>missioni</a:t>
            </a:r>
            <a:r>
              <a:t> da completare</a:t>
            </a:r>
          </a:p>
        </p:txBody>
      </p:sp>
      <p:sp>
        <p:nvSpPr>
          <p:cNvPr id="142" name="Google Shape;113;p17"/>
          <p:cNvSpPr txBox="1"/>
          <p:nvPr/>
        </p:nvSpPr>
        <p:spPr>
          <a:xfrm>
            <a:off x="10601156" y="2791393"/>
            <a:ext cx="5721900" cy="1559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4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Economia circolare</a:t>
            </a:r>
          </a:p>
          <a:p>
            <a:pPr>
              <a:lnSpc>
                <a:spcPct val="120000"/>
              </a:lnSpc>
              <a:defRPr sz="4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prossima slide</a:t>
            </a:r>
          </a:p>
        </p:txBody>
      </p:sp>
      <p:sp>
        <p:nvSpPr>
          <p:cNvPr id="143" name="Google Shape;114;p17"/>
          <p:cNvSpPr txBox="1"/>
          <p:nvPr/>
        </p:nvSpPr>
        <p:spPr>
          <a:xfrm>
            <a:off x="10601156" y="5904112"/>
            <a:ext cx="6313801" cy="2424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4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Transizione energetica</a:t>
            </a:r>
          </a:p>
          <a:p>
            <a:pPr>
              <a:lnSpc>
                <a:spcPct val="120000"/>
              </a:lnSpc>
              <a:defRPr sz="47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slide numero 11</a:t>
            </a:r>
          </a:p>
        </p:txBody>
      </p:sp>
      <p:pic>
        <p:nvPicPr>
          <p:cNvPr id="144" name="Google Shape;115;p17" descr="Google Shape;115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116;p17"/>
          <p:cNvSpPr txBox="1"/>
          <p:nvPr/>
        </p:nvSpPr>
        <p:spPr>
          <a:xfrm>
            <a:off x="7885175" y="2244749"/>
            <a:ext cx="3000001" cy="268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5000"/>
            </a:lvl1pPr>
          </a:lstStyle>
          <a:p>
            <a:pPr/>
            <a:r>
              <a:t>☝️</a:t>
            </a:r>
          </a:p>
        </p:txBody>
      </p:sp>
      <p:sp>
        <p:nvSpPr>
          <p:cNvPr id="146" name="Google Shape;117;p17"/>
          <p:cNvSpPr txBox="1"/>
          <p:nvPr/>
        </p:nvSpPr>
        <p:spPr>
          <a:xfrm>
            <a:off x="7885175" y="5357474"/>
            <a:ext cx="3000001" cy="268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5000"/>
            </a:lvl1pPr>
          </a:lstStyle>
          <a:p>
            <a:pPr/>
            <a:r>
              <a:t>✌️</a:t>
            </a:r>
          </a:p>
        </p:txBody>
      </p:sp>
      <p:pic>
        <p:nvPicPr>
          <p:cNvPr id="147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22;p18"/>
          <p:cNvSpPr/>
          <p:nvPr/>
        </p:nvSpPr>
        <p:spPr>
          <a:xfrm>
            <a:off x="-2545501" y="114300"/>
            <a:ext cx="10058401" cy="10058400"/>
          </a:xfrm>
          <a:prstGeom prst="ellipse">
            <a:avLst/>
          </a:prstGeom>
          <a:solidFill>
            <a:srgbClr val="2577AC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50" name="Google Shape;123;p18" descr="Google Shape;123;p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1" name="Google Shape;124;p18"/>
          <p:cNvGraphicFramePr/>
          <p:nvPr/>
        </p:nvGraphicFramePr>
        <p:xfrm>
          <a:off x="8646900" y="2230413"/>
          <a:ext cx="8909626" cy="60255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17250"/>
                <a:gridCol w="5892375"/>
              </a:tblGrid>
              <a:tr h="1062125">
                <a:tc>
                  <a:txBody>
                    <a:bodyPr/>
                    <a:lstStyle/>
                    <a:p>
                      <a:pPr algn="l">
                        <a:def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TITOLO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 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9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COSA DEVI FARE 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0621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Meno trenta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Fare un test (più volte)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0621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Quanti elementi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Scrivere un testo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10621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Zero waste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Creare una grafico a barre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Economia circolare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Fare un diagramma di flusso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</a:tcPr>
                </a:tc>
              </a:tr>
              <a:tr h="86269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Io nel 2050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Registrare un podcast</a:t>
                      </a:r>
                    </a:p>
                  </a:txBody>
                  <a:tcPr marL="91425" marR="91425" marT="91425" marB="91425" anchor="ctr" anchorCtr="0" horzOverflow="overflow">
                    <a:lnL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L>
                    <a:lnR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R>
                    <a:lnT>
                      <a:solidFill>
                        <a:srgbClr val="000000"/>
                      </a:solidFill>
                    </a:lnT>
                    <a:lnB w="28575">
                      <a:solidFill>
                        <a:srgbClr val="000000">
                          <a:alpha val="0"/>
                        </a:srgbClr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52" name="Google Shape;125;p18"/>
          <p:cNvSpPr txBox="1"/>
          <p:nvPr/>
        </p:nvSpPr>
        <p:spPr>
          <a:xfrm>
            <a:off x="3072001" y="3870075"/>
            <a:ext cx="3878701" cy="173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defRPr b="1" sz="5500">
                <a:solidFill>
                  <a:srgbClr val="232323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Economia </a:t>
            </a:r>
            <a:r>
              <a:rPr>
                <a:solidFill>
                  <a:srgbClr val="FFFFFF"/>
                </a:solidFill>
              </a:rPr>
              <a:t>circolare</a:t>
            </a:r>
          </a:p>
        </p:txBody>
      </p:sp>
      <p:sp>
        <p:nvSpPr>
          <p:cNvPr id="153" name="Google Shape;126;p18"/>
          <p:cNvSpPr txBox="1"/>
          <p:nvPr/>
        </p:nvSpPr>
        <p:spPr>
          <a:xfrm>
            <a:off x="-1" y="3323437"/>
            <a:ext cx="3000002" cy="268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5000"/>
            </a:lvl1pPr>
          </a:lstStyle>
          <a:p>
            <a:pPr/>
            <a:r>
              <a:t>☝️</a:t>
            </a:r>
          </a:p>
        </p:txBody>
      </p:sp>
      <p:pic>
        <p:nvPicPr>
          <p:cNvPr id="154" name="Screenshot 2022-07-08 at 10.48.18.png" descr="Screenshot 2022-07-08 at 10.48.1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31;p19"/>
          <p:cNvGraphicFramePr/>
          <p:nvPr/>
        </p:nvGraphicFramePr>
        <p:xfrm>
          <a:off x="8292600" y="2417749"/>
          <a:ext cx="9042900" cy="74107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667525"/>
                <a:gridCol w="6375375"/>
              </a:tblGrid>
              <a:tr h="14821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defRPr sz="23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t>Pensa a cosa potresti fare per </a:t>
                      </a:r>
                      <a:r>
                        <a:rPr b="1"/>
                        <a:t>ridurre la tua impronta ecologica</a:t>
                      </a:r>
                      <a:r>
                        <a:t>.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</a:tr>
              <a:tr h="14821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t>Rifai il il test applicando le scelte fino a che non riesci a ridurre </a:t>
                      </a:r>
                      <a:r>
                        <a:rPr b="1"/>
                        <a:t>di almeno il 30%</a:t>
                      </a:r>
                      <a:r>
                        <a:t>. 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</a:tr>
              <a:tr h="14821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t>Al posto di questo testo, di fianco a ogni icona </a:t>
                      </a:r>
                      <a:r>
                        <a:rPr b="1"/>
                        <a:t>scrivi quali scelte hai fatto</a:t>
                      </a:r>
                      <a:r>
                        <a:t>.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</a:tr>
              <a:tr h="14821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t>Devi scrivere cosa hai fatto riguardo la </a:t>
                      </a:r>
                      <a:r>
                        <a:rPr b="1"/>
                        <a:t>casa</a:t>
                      </a:r>
                      <a:r>
                        <a:t>, l’</a:t>
                      </a:r>
                      <a:r>
                        <a:rPr b="1"/>
                        <a:t>energia</a:t>
                      </a:r>
                      <a:r>
                        <a:t>, i </a:t>
                      </a:r>
                      <a:r>
                        <a:rPr b="1"/>
                        <a:t>trasporti</a:t>
                      </a:r>
                      <a:r>
                        <a:t>, il </a:t>
                      </a:r>
                      <a:r>
                        <a:rPr b="1"/>
                        <a:t>cibo</a:t>
                      </a:r>
                      <a:r>
                        <a:t> e i </a:t>
                      </a:r>
                      <a:r>
                        <a:rPr b="1"/>
                        <a:t>rifiuti</a:t>
                      </a:r>
                      <a:r>
                        <a:t>.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</a:tr>
              <a:tr h="1482150">
                <a:tc>
                  <a:txBody>
                    <a:bodyPr/>
                    <a:lstStyle/>
                    <a:p>
                      <a:pPr algn="l">
                        <a:defRPr sz="1400">
                          <a:sym typeface="Arial"/>
                        </a:defRPr>
                      </a:pPr>
                    </a:p>
                  </a:txBody>
                  <a:tcPr marL="91425" marR="91425" marT="91425" marB="91425" anchor="t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 sz="23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t>Per raggiungere il risultato sono necessarie </a:t>
                      </a:r>
                      <a:r>
                        <a:rPr b="1"/>
                        <a:t>scelte coraggiose</a:t>
                      </a:r>
                      <a:r>
                        <a:t>, pensaci bene!</a:t>
                      </a:r>
                    </a:p>
                  </a:txBody>
                  <a:tcPr marL="91425" marR="91425" marT="91425" marB="91425" anchor="ctr" anchorCtr="0" horzOverflow="overflow">
                    <a:lnL>
                      <a:solidFill>
                        <a:srgbClr val="9E9E9E">
                          <a:alpha val="0"/>
                        </a:srgbClr>
                      </a:solidFill>
                    </a:lnL>
                    <a:lnR>
                      <a:solidFill>
                        <a:srgbClr val="9E9E9E">
                          <a:alpha val="0"/>
                        </a:srgbClr>
                      </a:solidFill>
                    </a:lnR>
                    <a:lnT>
                      <a:solidFill>
                        <a:srgbClr val="9E9E9E">
                          <a:alpha val="0"/>
                        </a:srgbClr>
                      </a:solidFill>
                    </a:lnT>
                    <a:lnB>
                      <a:solidFill>
                        <a:srgbClr val="9E9E9E">
                          <a:alpha val="0"/>
                        </a:srgb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57" name="Google Shape;132;p19" descr="Google Shape;132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0324" y="8559249"/>
            <a:ext cx="783576" cy="1026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133;p19" descr="Google Shape;133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1312" y="4038208"/>
            <a:ext cx="621626" cy="1404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134;p19" descr="Google Shape;134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81537" y="5810150"/>
            <a:ext cx="158115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135;p19" descr="Google Shape;135;p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34438" y="2726575"/>
            <a:ext cx="1275330" cy="94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36;p19" descr="Google Shape;136;p1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68525" y="7132400"/>
            <a:ext cx="1407207" cy="944076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Google Shape;137;p19"/>
          <p:cNvSpPr/>
          <p:nvPr/>
        </p:nvSpPr>
        <p:spPr>
          <a:xfrm>
            <a:off x="-4011351" y="-514350"/>
            <a:ext cx="11887201" cy="118872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pic>
        <p:nvPicPr>
          <p:cNvPr id="163" name="Google Shape;138;p19" descr="Google Shape;138;p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39;p19"/>
          <p:cNvSpPr txBox="1"/>
          <p:nvPr/>
        </p:nvSpPr>
        <p:spPr>
          <a:xfrm>
            <a:off x="141149" y="2417749"/>
            <a:ext cx="7602902" cy="2671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defRPr sz="23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Fai una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ricerca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sull'impronta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8" invalidUrl="" action="" tgtFrame="" tooltip="" history="1" highlightClick="0" endSnd="0"/>
              </a:rPr>
              <a:t> ecologica</a:t>
            </a:r>
            <a:r>
              <a:t> e prova a calcolare la tua con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9" invalidUrl="" action="" tgtFrame="" tooltip="" history="1" highlightClick="0" endSnd="0"/>
              </a:rPr>
              <a:t>questo breve test.</a:t>
            </a:r>
            <a:r>
              <a:t> Alla fine il risultato sarà espresso </a:t>
            </a:r>
            <a:r>
              <a:rPr b="1"/>
              <a:t>in numero di Pianeti</a:t>
            </a:r>
            <a:r>
              <a:t> e poi (cliccando su “see details”) in </a:t>
            </a:r>
            <a:r>
              <a:rPr b="1"/>
              <a:t>categorie di consumo</a:t>
            </a:r>
            <a:r>
              <a:t>. Scrivi al posto di questo testo una definizione di impronta ecologica e </a:t>
            </a:r>
            <a:r>
              <a:rPr b="1"/>
              <a:t>inserisci due screenshot </a:t>
            </a:r>
            <a:r>
              <a:t>con il risultato del tuo test</a:t>
            </a:r>
          </a:p>
        </p:txBody>
      </p:sp>
      <p:sp>
        <p:nvSpPr>
          <p:cNvPr id="165" name="Google Shape;140;p19"/>
          <p:cNvSpPr txBox="1"/>
          <p:nvPr/>
        </p:nvSpPr>
        <p:spPr>
          <a:xfrm>
            <a:off x="6824937" y="481450"/>
            <a:ext cx="55419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Meno trenta</a:t>
            </a:r>
          </a:p>
        </p:txBody>
      </p:sp>
      <p:sp>
        <p:nvSpPr>
          <p:cNvPr id="166" name="Google Shape;141;p19"/>
          <p:cNvSpPr txBox="1"/>
          <p:nvPr/>
        </p:nvSpPr>
        <p:spPr>
          <a:xfrm rot="16200000">
            <a:off x="1463869" y="530825"/>
            <a:ext cx="977100" cy="102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5000"/>
            </a:lvl1pPr>
          </a:lstStyle>
          <a:p>
            <a:pPr/>
            <a:r>
              <a:t>☝️</a:t>
            </a:r>
          </a:p>
        </p:txBody>
      </p:sp>
      <p:pic>
        <p:nvPicPr>
          <p:cNvPr id="167" name="Google Shape;142;p19" descr="Google Shape;142;p1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1149" y="5446100"/>
            <a:ext cx="4792145" cy="2459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Google Shape;143;p19" descr="Google Shape;143;p1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68799" y="6864192"/>
            <a:ext cx="4792152" cy="291045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Google Shape;144;p19"/>
          <p:cNvSpPr txBox="1"/>
          <p:nvPr/>
        </p:nvSpPr>
        <p:spPr>
          <a:xfrm>
            <a:off x="2410924" y="841250"/>
            <a:ext cx="2343901" cy="39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spcBef>
                <a:spcPts val="1200"/>
              </a:spcBef>
              <a:defRPr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Leggi  qui a pagina 48</a:t>
            </a:r>
          </a:p>
        </p:txBody>
      </p:sp>
      <p:pic>
        <p:nvPicPr>
          <p:cNvPr id="170" name="Google Shape;145;p19" descr="Google Shape;145;p19">
            <a:hlinkClick r:id="rId8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03883" y="339150"/>
            <a:ext cx="990040" cy="14043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9050" dir="5400000">
              <a:srgbClr val="000000">
                <a:alpha val="50000"/>
              </a:srgbClr>
            </a:outerShdw>
          </a:effectLst>
        </p:spPr>
      </p:pic>
      <p:pic>
        <p:nvPicPr>
          <p:cNvPr id="171" name="Screenshot 2022-07-08 at 10.48.18.png" descr="Screenshot 2022-07-08 at 10.48.18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50;p20"/>
          <p:cNvSpPr/>
          <p:nvPr/>
        </p:nvSpPr>
        <p:spPr>
          <a:xfrm>
            <a:off x="-1762500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4" name="Google Shape;153;p20"/>
          <p:cNvSpPr txBox="1"/>
          <p:nvPr/>
        </p:nvSpPr>
        <p:spPr>
          <a:xfrm>
            <a:off x="339160" y="3223106"/>
            <a:ext cx="6605789" cy="3840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b="1" sz="26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Guarda questo video</a:t>
            </a:r>
            <a:r>
              <a:rPr b="0" u="none"/>
              <a:t> qui sotto e quindi cerca informazioni su quanti elementi (minerali) sono presenti in uno smartphone.</a:t>
            </a:r>
          </a:p>
          <a:p>
            <a:pPr algn="r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  <a:p>
            <a:pPr algn="r"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Elenca i principali</a:t>
            </a:r>
            <a:r>
              <a:rPr b="0"/>
              <a:t> al posto di questo testo, aggiungi una </a:t>
            </a:r>
            <a:r>
              <a:t>tua breve considerazione</a:t>
            </a:r>
            <a:r>
              <a:rPr b="0"/>
              <a:t> su come essere più responsabili nell’</a:t>
            </a:r>
            <a:r>
              <a:t>acquisto</a:t>
            </a:r>
            <a:r>
              <a:rPr b="0"/>
              <a:t>, </a:t>
            </a:r>
            <a:r>
              <a:t>utilizzo</a:t>
            </a:r>
            <a:r>
              <a:rPr b="0"/>
              <a:t> e </a:t>
            </a:r>
            <a:r>
              <a:t>smaltimento</a:t>
            </a:r>
            <a:r>
              <a:rPr b="0"/>
              <a:t> dei dispositivi elettronici.</a:t>
            </a:r>
          </a:p>
        </p:txBody>
      </p:sp>
      <p:pic>
        <p:nvPicPr>
          <p:cNvPr id="175" name="Google Shape;154;p20" descr="Google Shape;154;p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Google Shape;155;p20" descr="Google Shape;155;p2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27300" y="2486724"/>
            <a:ext cx="9547501" cy="54086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Google Shape;156;p20"/>
          <p:cNvSpPr/>
          <p:nvPr/>
        </p:nvSpPr>
        <p:spPr>
          <a:xfrm>
            <a:off x="11730325" y="3341725"/>
            <a:ext cx="548701" cy="5487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78" name="Google Shape;157;p20"/>
          <p:cNvSpPr txBox="1"/>
          <p:nvPr/>
        </p:nvSpPr>
        <p:spPr>
          <a:xfrm>
            <a:off x="4998775" y="406800"/>
            <a:ext cx="80709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Quanti elementi</a:t>
            </a:r>
          </a:p>
        </p:txBody>
      </p:sp>
      <p:sp>
        <p:nvSpPr>
          <p:cNvPr id="179" name="Google Shape;158;p20"/>
          <p:cNvSpPr txBox="1"/>
          <p:nvPr/>
        </p:nvSpPr>
        <p:spPr>
          <a:xfrm>
            <a:off x="11445175" y="8873100"/>
            <a:ext cx="4965001" cy="860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PS: Evidenzia gli elementi sulla tavola (con un cerchio rosso)  </a:t>
            </a:r>
          </a:p>
        </p:txBody>
      </p:sp>
      <p:sp>
        <p:nvSpPr>
          <p:cNvPr id="180" name="Google Shape;159;p20"/>
          <p:cNvSpPr txBox="1"/>
          <p:nvPr/>
        </p:nvSpPr>
        <p:spPr>
          <a:xfrm>
            <a:off x="10027674" y="7548924"/>
            <a:ext cx="1188901" cy="3510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spAutoFit/>
          </a:bodyPr>
          <a:lstStyle>
            <a:lvl1pPr algn="ctr">
              <a:defRPr sz="10000"/>
            </a:lvl1pPr>
          </a:lstStyle>
          <a:p>
            <a:pPr/>
            <a:r>
              <a:t>☝️</a:t>
            </a:r>
          </a:p>
        </p:txBody>
      </p:sp>
      <p:pic>
        <p:nvPicPr>
          <p:cNvPr id="181" name="Screenshot 2022-07-08 at 10.48.18.png" descr="Screenshot 2022-07-08 at 10.4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65;p21"/>
          <p:cNvSpPr/>
          <p:nvPr/>
        </p:nvSpPr>
        <p:spPr>
          <a:xfrm>
            <a:off x="-2926501" y="1143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sp>
        <p:nvSpPr>
          <p:cNvPr id="184" name="Google Shape;166;p21"/>
          <p:cNvSpPr txBox="1"/>
          <p:nvPr/>
        </p:nvSpPr>
        <p:spPr>
          <a:xfrm>
            <a:off x="281175" y="2450100"/>
            <a:ext cx="5055300" cy="5720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sz="25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Cerca informazioni sui </a:t>
            </a:r>
            <a:r>
              <a:rPr b="1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tempi di degradazione/decomposizione</a:t>
            </a:r>
            <a:r>
              <a:t>  di alcuni rifiuti e inserisci un </a:t>
            </a:r>
            <a:r>
              <a:rPr b="1"/>
              <a:t>grafico con i dati che hai trovato</a:t>
            </a:r>
            <a:r>
              <a:t> (ora sono sbagliati), aggiungi </a:t>
            </a:r>
            <a:r>
              <a:rPr b="1"/>
              <a:t>due rifiuti a tua scelta</a:t>
            </a:r>
          </a:p>
          <a:p>
            <a:pPr algn="r"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  <a:p>
            <a:pPr algn="r"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Scrivi al posto di questo testo </a:t>
            </a:r>
            <a:r>
              <a:rPr b="1"/>
              <a:t>qual è il rifiuto più pericoloso</a:t>
            </a:r>
            <a:r>
              <a:t> per l’ambiente naturale e/o la salute delle persone e perché. </a:t>
            </a:r>
          </a:p>
          <a:p>
            <a:pPr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600"/>
          </a:p>
          <a:p>
            <a:pPr algn="r">
              <a:defRPr b="1"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Fonte</a:t>
            </a:r>
            <a:r>
              <a:rPr b="0"/>
              <a:t>: non dimenticare di inserire la fonte dei dati</a:t>
            </a:r>
          </a:p>
        </p:txBody>
      </p:sp>
      <p:pic>
        <p:nvPicPr>
          <p:cNvPr id="185" name="Points scoredGoogle Shape;167;p21" descr="Points scoredGoogle Shape;167;p21"/>
          <p:cNvPicPr>
            <a:picLocks noChangeAspect="1"/>
          </p:cNvPicPr>
          <p:nvPr/>
        </p:nvPicPr>
        <p:blipFill>
          <a:blip r:embed="rId3">
            <a:extLst/>
          </a:blip>
          <a:srcRect l="0" t="12273" r="0" b="0"/>
          <a:stretch>
            <a:fillRect/>
          </a:stretch>
        </p:blipFill>
        <p:spPr>
          <a:xfrm>
            <a:off x="5821050" y="2418199"/>
            <a:ext cx="12002701" cy="7225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Google Shape;168;p21" descr="Google Shape;168;p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Google Shape;169;p21"/>
          <p:cNvSpPr txBox="1"/>
          <p:nvPr/>
        </p:nvSpPr>
        <p:spPr>
          <a:xfrm>
            <a:off x="5821050" y="481450"/>
            <a:ext cx="4933801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b="1" sz="6600">
                <a:solidFill>
                  <a:srgbClr val="23232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Zero waste</a:t>
            </a:r>
          </a:p>
        </p:txBody>
      </p:sp>
      <p:pic>
        <p:nvPicPr>
          <p:cNvPr id="188" name="Screenshot 2022-07-08 at 10.48.18.png" descr="Screenshot 2022-07-08 at 10.48.1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74;p22"/>
          <p:cNvSpPr/>
          <p:nvPr/>
        </p:nvSpPr>
        <p:spPr>
          <a:xfrm>
            <a:off x="-1097700" y="609600"/>
            <a:ext cx="10058401" cy="10058400"/>
          </a:xfrm>
          <a:prstGeom prst="ellipse">
            <a:avLst/>
          </a:prstGeom>
          <a:solidFill>
            <a:srgbClr val="91CBBE"/>
          </a:solidFill>
          <a:ln w="12700">
            <a:miter lim="400000"/>
          </a:ln>
        </p:spPr>
        <p:txBody>
          <a:bodyPr lIns="0" tIns="0" rIns="0" bIns="0" anchor="ctr"/>
          <a:lstStyle/>
          <a:p>
            <a:pPr/>
          </a:p>
        </p:txBody>
      </p:sp>
      <p:grpSp>
        <p:nvGrpSpPr>
          <p:cNvPr id="193" name="Google Shape;176;p22"/>
          <p:cNvGrpSpPr/>
          <p:nvPr/>
        </p:nvGrpSpPr>
        <p:grpSpPr>
          <a:xfrm>
            <a:off x="9192924" y="1818524"/>
            <a:ext cx="8368201" cy="8010902"/>
            <a:chOff x="0" y="0"/>
            <a:chExt cx="8368200" cy="8010900"/>
          </a:xfrm>
        </p:grpSpPr>
        <p:sp>
          <p:nvSpPr>
            <p:cNvPr id="191" name="Oval"/>
            <p:cNvSpPr/>
            <p:nvPr/>
          </p:nvSpPr>
          <p:spPr>
            <a:xfrm>
              <a:off x="-1" y="-1"/>
              <a:ext cx="8368202" cy="8010902"/>
            </a:xfrm>
            <a:prstGeom prst="ellipse">
              <a:avLst/>
            </a:prstGeom>
            <a:noFill/>
            <a:ln w="38100" cap="flat">
              <a:solidFill>
                <a:srgbClr val="000000"/>
              </a:solidFill>
              <a:prstDash val="dash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3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92" name="Text"/>
            <p:cNvSpPr txBox="1"/>
            <p:nvPr/>
          </p:nvSpPr>
          <p:spPr>
            <a:xfrm>
              <a:off x="1244544" y="3812425"/>
              <a:ext cx="5879112" cy="386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>
                <a:defRPr sz="13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/>
              <a:r>
                <a:t> </a:t>
              </a:r>
            </a:p>
          </p:txBody>
        </p:sp>
      </p:grpSp>
      <p:pic>
        <p:nvPicPr>
          <p:cNvPr id="194" name="Google Shape;177;p22" descr="Google Shape;177;p2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80343" y="481461"/>
            <a:ext cx="3576188" cy="687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" name="Google Shape;178;p22"/>
          <p:cNvGrpSpPr/>
          <p:nvPr/>
        </p:nvGrpSpPr>
        <p:grpSpPr>
          <a:xfrm>
            <a:off x="12213322" y="5984399"/>
            <a:ext cx="2175001" cy="1567501"/>
            <a:chOff x="0" y="0"/>
            <a:chExt cx="2174999" cy="1567500"/>
          </a:xfrm>
        </p:grpSpPr>
        <p:sp>
          <p:nvSpPr>
            <p:cNvPr id="195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35A9E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96" name="ESTRAZIONE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ESTRAZIONE</a:t>
              </a:r>
            </a:p>
          </p:txBody>
        </p:sp>
      </p:grpSp>
      <p:grpSp>
        <p:nvGrpSpPr>
          <p:cNvPr id="200" name="Google Shape;179;p22"/>
          <p:cNvGrpSpPr/>
          <p:nvPr/>
        </p:nvGrpSpPr>
        <p:grpSpPr>
          <a:xfrm>
            <a:off x="14670022" y="4196381"/>
            <a:ext cx="2175001" cy="1567501"/>
            <a:chOff x="0" y="0"/>
            <a:chExt cx="2174999" cy="1567500"/>
          </a:xfrm>
        </p:grpSpPr>
        <p:sp>
          <p:nvSpPr>
            <p:cNvPr id="198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91CBBE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199" name="PRODUZIONE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PRODUZIONE</a:t>
              </a:r>
            </a:p>
          </p:txBody>
        </p:sp>
      </p:grpSp>
      <p:grpSp>
        <p:nvGrpSpPr>
          <p:cNvPr id="203" name="Google Shape;180;p22"/>
          <p:cNvGrpSpPr/>
          <p:nvPr/>
        </p:nvGrpSpPr>
        <p:grpSpPr>
          <a:xfrm>
            <a:off x="12213312" y="4196396"/>
            <a:ext cx="2175001" cy="1567501"/>
            <a:chOff x="0" y="0"/>
            <a:chExt cx="2174999" cy="1567500"/>
          </a:xfrm>
        </p:grpSpPr>
        <p:sp>
          <p:nvSpPr>
            <p:cNvPr id="201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CBD2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02" name="DISTRIBUZIONE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DISTRIBUZIONE</a:t>
              </a:r>
            </a:p>
          </p:txBody>
        </p:sp>
      </p:grpSp>
      <p:grpSp>
        <p:nvGrpSpPr>
          <p:cNvPr id="206" name="Google Shape;181;p22"/>
          <p:cNvGrpSpPr/>
          <p:nvPr/>
        </p:nvGrpSpPr>
        <p:grpSpPr>
          <a:xfrm>
            <a:off x="12213322" y="7772414"/>
            <a:ext cx="2175001" cy="1567501"/>
            <a:chOff x="0" y="0"/>
            <a:chExt cx="2174999" cy="1567500"/>
          </a:xfrm>
        </p:grpSpPr>
        <p:sp>
          <p:nvSpPr>
            <p:cNvPr id="204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E589AA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05" name="CONSUMO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CONSUMO</a:t>
              </a:r>
            </a:p>
          </p:txBody>
        </p:sp>
      </p:grpSp>
      <p:grpSp>
        <p:nvGrpSpPr>
          <p:cNvPr id="209" name="Google Shape;182;p22"/>
          <p:cNvGrpSpPr/>
          <p:nvPr/>
        </p:nvGrpSpPr>
        <p:grpSpPr>
          <a:xfrm>
            <a:off x="12213312" y="2429017"/>
            <a:ext cx="2175001" cy="1567501"/>
            <a:chOff x="0" y="0"/>
            <a:chExt cx="2174999" cy="1567500"/>
          </a:xfrm>
        </p:grpSpPr>
        <p:sp>
          <p:nvSpPr>
            <p:cNvPr id="207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DE4C5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08" name="PROGETTAZIONE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PROGETTAZIONE</a:t>
              </a:r>
            </a:p>
          </p:txBody>
        </p:sp>
      </p:grpSp>
      <p:grpSp>
        <p:nvGrpSpPr>
          <p:cNvPr id="212" name="Google Shape;183;p22"/>
          <p:cNvGrpSpPr/>
          <p:nvPr/>
        </p:nvGrpSpPr>
        <p:grpSpPr>
          <a:xfrm>
            <a:off x="14665177" y="5984390"/>
            <a:ext cx="2175001" cy="1567501"/>
            <a:chOff x="0" y="0"/>
            <a:chExt cx="2174999" cy="1567500"/>
          </a:xfrm>
        </p:grpSpPr>
        <p:sp>
          <p:nvSpPr>
            <p:cNvPr id="210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000000"/>
              </a:solidFill>
              <a:prstDash val="dash"/>
              <a:round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11" name="RIFIUTI"/>
            <p:cNvSpPr txBox="1"/>
            <p:nvPr/>
          </p:nvSpPr>
          <p:spPr>
            <a:xfrm>
              <a:off x="149674" y="574622"/>
              <a:ext cx="18756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RIFIUTI</a:t>
              </a:r>
            </a:p>
          </p:txBody>
        </p:sp>
      </p:grpSp>
      <p:grpSp>
        <p:nvGrpSpPr>
          <p:cNvPr id="215" name="Google Shape;184;p22"/>
          <p:cNvGrpSpPr/>
          <p:nvPr/>
        </p:nvGrpSpPr>
        <p:grpSpPr>
          <a:xfrm>
            <a:off x="9756612" y="4196381"/>
            <a:ext cx="2175001" cy="1567501"/>
            <a:chOff x="0" y="0"/>
            <a:chExt cx="2174999" cy="1567500"/>
          </a:xfrm>
        </p:grpSpPr>
        <p:sp>
          <p:nvSpPr>
            <p:cNvPr id="213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4997D3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14" name="RACCOLTA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RACCOLTA</a:t>
              </a:r>
            </a:p>
          </p:txBody>
        </p:sp>
      </p:grpSp>
      <p:grpSp>
        <p:nvGrpSpPr>
          <p:cNvPr id="218" name="Google Shape;185;p22"/>
          <p:cNvGrpSpPr/>
          <p:nvPr/>
        </p:nvGrpSpPr>
        <p:grpSpPr>
          <a:xfrm>
            <a:off x="9756612" y="5984406"/>
            <a:ext cx="2175001" cy="1567501"/>
            <a:chOff x="0" y="0"/>
            <a:chExt cx="2174999" cy="1567500"/>
          </a:xfrm>
        </p:grpSpPr>
        <p:sp>
          <p:nvSpPr>
            <p:cNvPr id="216" name="Shape"/>
            <p:cNvSpPr/>
            <p:nvPr/>
          </p:nvSpPr>
          <p:spPr>
            <a:xfrm>
              <a:off x="0" y="-1"/>
              <a:ext cx="2175000" cy="15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600"/>
                  </a:moveTo>
                  <a:cubicBezTo>
                    <a:pt x="0" y="1612"/>
                    <a:pt x="1162" y="0"/>
                    <a:pt x="2594" y="0"/>
                  </a:cubicBezTo>
                  <a:lnTo>
                    <a:pt x="19006" y="0"/>
                  </a:lnTo>
                  <a:cubicBezTo>
                    <a:pt x="2043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0438" y="21600"/>
                    <a:pt x="19006" y="21600"/>
                  </a:cubicBezTo>
                  <a:lnTo>
                    <a:pt x="2594" y="21600"/>
                  </a:lnTo>
                  <a:cubicBezTo>
                    <a:pt x="1162" y="21600"/>
                    <a:pt x="0" y="19988"/>
                    <a:pt x="0" y="18000"/>
                  </a:cubicBezTo>
                  <a:close/>
                </a:path>
              </a:pathLst>
            </a:custGeom>
            <a:solidFill>
              <a:srgbClr val="66973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63500" dist="19050" dir="540000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b="1" sz="1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</a:p>
          </p:txBody>
        </p:sp>
        <p:sp>
          <p:nvSpPr>
            <p:cNvPr id="217" name="RICICLO"/>
            <p:cNvSpPr txBox="1"/>
            <p:nvPr/>
          </p:nvSpPr>
          <p:spPr>
            <a:xfrm>
              <a:off x="130624" y="574622"/>
              <a:ext cx="1913752" cy="418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RICICLO</a:t>
              </a:r>
            </a:p>
          </p:txBody>
        </p:sp>
      </p:grpSp>
      <p:sp>
        <p:nvSpPr>
          <p:cNvPr id="219" name="Google Shape;186;p22"/>
          <p:cNvSpPr/>
          <p:nvPr/>
        </p:nvSpPr>
        <p:spPr>
          <a:xfrm flipH="1">
            <a:off x="9775859" y="2429023"/>
            <a:ext cx="871801" cy="6601"/>
          </a:xfrm>
          <a:prstGeom prst="line">
            <a:avLst/>
          </a:prstGeom>
          <a:ln w="38100">
            <a:solidFill>
              <a:srgbClr val="000000"/>
            </a:solidFill>
            <a:prstDash val="dash"/>
            <a:head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0" name="Google Shape;187;p22"/>
          <p:cNvSpPr/>
          <p:nvPr/>
        </p:nvSpPr>
        <p:spPr>
          <a:xfrm flipH="1">
            <a:off x="9757682" y="9280434"/>
            <a:ext cx="908101" cy="20701"/>
          </a:xfrm>
          <a:prstGeom prst="line">
            <a:avLst/>
          </a:prstGeom>
          <a:ln w="38100">
            <a:solidFill>
              <a:srgbClr val="000000"/>
            </a:solidFill>
            <a:prstDash val="dash"/>
            <a:tailEnd type="triangle"/>
          </a:ln>
        </p:spPr>
        <p:txBody>
          <a:bodyPr lIns="0" tIns="0" rIns="0" bIns="0"/>
          <a:lstStyle/>
          <a:p>
            <a:pPr/>
          </a:p>
        </p:txBody>
      </p:sp>
      <p:sp>
        <p:nvSpPr>
          <p:cNvPr id="221" name="Google Shape;188;p22"/>
          <p:cNvSpPr txBox="1"/>
          <p:nvPr/>
        </p:nvSpPr>
        <p:spPr>
          <a:xfrm>
            <a:off x="497099" y="3466306"/>
            <a:ext cx="6868802" cy="31138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r">
              <a:defRPr b="1" sz="2700" u="sng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Guarda questo video</a:t>
            </a:r>
            <a:r>
              <a:rPr b="0" u="none"/>
              <a:t> quindi </a:t>
            </a:r>
            <a:r>
              <a:rPr u="none"/>
              <a:t>usa le 8 caselle colorate</a:t>
            </a:r>
            <a:r>
              <a:rPr b="0" u="none"/>
              <a:t>, la linea tonda e le due frecce per spiegare come funziona l’economia circolare. Quando hai finito </a:t>
            </a:r>
            <a:r>
              <a:rPr u="none"/>
              <a:t>scrivi al posto di questo testo</a:t>
            </a:r>
            <a:r>
              <a:rPr b="0" u="none"/>
              <a:t> (e del video) una breve </a:t>
            </a:r>
            <a:r>
              <a:rPr u="none"/>
              <a:t>definizione e descrizione </a:t>
            </a:r>
            <a:r>
              <a:rPr b="0" u="none"/>
              <a:t>dell’economia circolare.</a:t>
            </a:r>
          </a:p>
        </p:txBody>
      </p:sp>
      <p:sp>
        <p:nvSpPr>
          <p:cNvPr id="222" name="Google Shape;189;p22"/>
          <p:cNvSpPr txBox="1"/>
          <p:nvPr/>
        </p:nvSpPr>
        <p:spPr>
          <a:xfrm>
            <a:off x="3550975" y="330599"/>
            <a:ext cx="8890727" cy="113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0000"/>
              </a:lnSpc>
              <a:defRPr b="1" sz="66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/>
            <a:r>
              <a:t>Economia circolare</a:t>
            </a:r>
          </a:p>
        </p:txBody>
      </p:sp>
      <p:pic>
        <p:nvPicPr>
          <p:cNvPr id="223" name="Screenshot 2022-07-08 at 10.48.18.png" descr="Screenshot 2022-07-08 at 10.48.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48235" y="120318"/>
            <a:ext cx="5486401" cy="140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